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notesSlides/notesSlide7.xml" ContentType="application/vnd.openxmlformats-officedocument.presentationml.notesSlide+xml"/>
  <Override PartName="/ppt/charts/chart3.xml" ContentType="application/vnd.openxmlformats-officedocument.drawingml.chart+xml"/>
  <Override PartName="/ppt/notesSlides/notesSlide8.xml" ContentType="application/vnd.openxmlformats-officedocument.presentationml.notesSlide+xml"/>
  <Override PartName="/ppt/charts/chart4.xml" ContentType="application/vnd.openxmlformats-officedocument.drawingml.chart+xml"/>
  <Override PartName="/ppt/notesSlides/notesSlide9.xml" ContentType="application/vnd.openxmlformats-officedocument.presentationml.notesSlide+xml"/>
  <Override PartName="/ppt/charts/chart5.xml" ContentType="application/vnd.openxmlformats-officedocument.drawingml.chart+xml"/>
  <Override PartName="/ppt/notesSlides/notesSlide10.xml" ContentType="application/vnd.openxmlformats-officedocument.presentationml.notesSlide+xml"/>
  <Override PartName="/ppt/charts/chart6.xml" ContentType="application/vnd.openxmlformats-officedocument.drawingml.chart+xml"/>
  <Override PartName="/ppt/notesSlides/notesSlide11.xml" ContentType="application/vnd.openxmlformats-officedocument.presentationml.notesSlide+xml"/>
  <Override PartName="/ppt/charts/chart7.xml" ContentType="application/vnd.openxmlformats-officedocument.drawingml.chart+xml"/>
  <Override PartName="/ppt/notesSlides/notesSlide12.xml" ContentType="application/vnd.openxmlformats-officedocument.presentationml.notesSlide+xml"/>
  <Override PartName="/ppt/charts/chart8.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5" r:id="rId5"/>
  </p:sldMasterIdLst>
  <p:notesMasterIdLst>
    <p:notesMasterId r:id="rId39"/>
  </p:notesMasterIdLst>
  <p:sldIdLst>
    <p:sldId id="274" r:id="rId6"/>
    <p:sldId id="257" r:id="rId7"/>
    <p:sldId id="258" r:id="rId8"/>
    <p:sldId id="259" r:id="rId9"/>
    <p:sldId id="260" r:id="rId10"/>
    <p:sldId id="261" r:id="rId11"/>
    <p:sldId id="262" r:id="rId12"/>
    <p:sldId id="264" r:id="rId13"/>
    <p:sldId id="266" r:id="rId14"/>
    <p:sldId id="291" r:id="rId15"/>
    <p:sldId id="292" r:id="rId16"/>
    <p:sldId id="298" r:id="rId17"/>
    <p:sldId id="300" r:id="rId18"/>
    <p:sldId id="290" r:id="rId19"/>
    <p:sldId id="267" r:id="rId20"/>
    <p:sldId id="268" r:id="rId21"/>
    <p:sldId id="270" r:id="rId22"/>
    <p:sldId id="271" r:id="rId23"/>
    <p:sldId id="272" r:id="rId24"/>
    <p:sldId id="289" r:id="rId25"/>
    <p:sldId id="302" r:id="rId26"/>
    <p:sldId id="288" r:id="rId27"/>
    <p:sldId id="287" r:id="rId28"/>
    <p:sldId id="286" r:id="rId29"/>
    <p:sldId id="285" r:id="rId30"/>
    <p:sldId id="284" r:id="rId31"/>
    <p:sldId id="283" r:id="rId32"/>
    <p:sldId id="282" r:id="rId33"/>
    <p:sldId id="281" r:id="rId34"/>
    <p:sldId id="280" r:id="rId35"/>
    <p:sldId id="279" r:id="rId36"/>
    <p:sldId id="278" r:id="rId37"/>
    <p:sldId id="277"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D6F6E1-F8CF-43E2-9A12-F2D794140C39}" v="18" dt="2020-04-29T02:28:08.123"/>
    <p1510:client id="{085132FB-3C28-4480-9F2A-9B7124392C4D}" v="1027" dt="2020-04-27T21:00:19.289"/>
    <p1510:client id="{1F7744C2-FA76-4F48-8888-E50FFC92A0AC}" v="38" dt="2020-04-28T03:22:04.377"/>
    <p1510:client id="{28090856-534C-6CA3-4133-0BAEA2E0C24C}" v="11" dt="2020-04-28T21:30:14.540"/>
    <p1510:client id="{33A50117-09D5-4A6B-878F-336663860440}" v="37" dt="2020-04-29T21:45:56.981"/>
    <p1510:client id="{33ED8F0A-3F62-4050-A65F-1F0CBA60588A}" v="17" dt="2020-04-28T22:28:16.191"/>
    <p1510:client id="{4BA23DEA-5E73-4BA5-878E-56FC6F1787DB}" v="4" dt="2020-04-29T00:45:05.784"/>
    <p1510:client id="{5080185B-B4DC-4542-B968-E6D5C98692D3}" v="437" dt="2020-04-27T19:44:40.198"/>
    <p1510:client id="{51D14821-A78A-42E8-830B-2E9D1F41AADE}" v="47" dt="2020-04-29T19:49:47.425"/>
    <p1510:client id="{58CBB261-F29C-4543-A021-98030334B6E1}" v="80" dt="2020-04-27T19:17:24.911"/>
    <p1510:client id="{6BC35948-A31B-4833-A7B9-F2A3391B3532}" v="38" dt="2020-04-28T00:10:23.352"/>
    <p1510:client id="{8929DE21-619D-4714-8F4C-D7F2B6ABE40A}" v="1" dt="2020-04-28T16:19:54.961"/>
    <p1510:client id="{903C70FA-F41C-4A5A-82BE-F3CF20516BAD}" v="3815" dt="2020-04-29T16:04:47.770"/>
    <p1510:client id="{92E3840B-E1A9-48C2-99FA-440F1B38DFA7}" v="57" dt="2020-04-27T22:27:07.022"/>
    <p1510:client id="{99BF99B2-CFB2-4044-800D-2C8181E7C8D5}" v="253" dt="2020-04-29T02:20:48.122"/>
    <p1510:client id="{99CF4A52-4349-4277-A3F8-4E09141A1A48}" v="12" dt="2020-04-28T16:24:29.193"/>
    <p1510:client id="{9B056269-DBCA-42FE-B1D1-5EE47FAB0A3C}" v="19" dt="2020-04-29T00:12:13.189"/>
    <p1510:client id="{9EBF1E6C-72B1-4F77-BC65-888FA3BA5EC3}" v="111" dt="2020-04-29T06:35:25.291"/>
    <p1510:client id="{A97572A6-D4A9-4ED8-9D9D-A1D71F9FD508}" v="96" dt="2020-04-28T23:41:56.151"/>
    <p1510:client id="{B6526908-7BE0-4D11-8453-12849556E952}" v="16" dt="2020-04-29T20:11:40.288"/>
    <p1510:client id="{BC5847CB-3739-4FB5-9D4C-6109C01DFF15}" v="3" dt="2020-04-28T23:56:32.088"/>
    <p1510:client id="{E7FE1374-041F-4933-8D64-159466116D73}" v="16" dt="2020-04-27T22:29:43.624"/>
    <p1510:client id="{EC1D6ACE-2033-4213-AEF5-FC9C9779EE75}" v="816" dt="2020-04-29T20:03:49.470"/>
    <p1510:client id="{F01F460E-2695-4105-BC02-7615BFA6AD51}" v="64" dt="2020-04-27T23:17:31.783"/>
    <p1510:client id="{F63822CB-7CDF-4C28-A2BD-9CF9F8DFAACE}" v="1963" dt="2020-04-29T18:37:46.50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ya R Williams" userId="S::swilliams162@ds.fordham.edu::d9a54195-9616-4270-bb10-40c03852c127" providerId="AD" clId="Web-{99BF99B2-CFB2-4044-800D-2C8181E7C8D5}"/>
    <pc:docChg chg="modSld">
      <pc:chgData name="Sonya R Williams" userId="S::swilliams162@ds.fordham.edu::d9a54195-9616-4270-bb10-40c03852c127" providerId="AD" clId="Web-{99BF99B2-CFB2-4044-800D-2C8181E7C8D5}" dt="2020-04-29T02:20:48.122" v="227" actId="1076"/>
      <pc:docMkLst>
        <pc:docMk/>
      </pc:docMkLst>
      <pc:sldChg chg="addSp delSp modSp mod modShow">
        <pc:chgData name="Sonya R Williams" userId="S::swilliams162@ds.fordham.edu::d9a54195-9616-4270-bb10-40c03852c127" providerId="AD" clId="Web-{99BF99B2-CFB2-4044-800D-2C8181E7C8D5}" dt="2020-04-29T02:20:04.716" v="226"/>
        <pc:sldMkLst>
          <pc:docMk/>
          <pc:sldMk cId="1933628297" sldId="286"/>
        </pc:sldMkLst>
        <pc:spChg chg="mod">
          <ac:chgData name="Sonya R Williams" userId="S::swilliams162@ds.fordham.edu::d9a54195-9616-4270-bb10-40c03852c127" providerId="AD" clId="Web-{99BF99B2-CFB2-4044-800D-2C8181E7C8D5}" dt="2020-04-29T02:15:25.530" v="211" actId="1076"/>
          <ac:spMkLst>
            <pc:docMk/>
            <pc:sldMk cId="1933628297" sldId="286"/>
            <ac:spMk id="26" creationId="{5AB9093C-393C-40D8-9134-481C2FC8C99D}"/>
          </ac:spMkLst>
        </pc:spChg>
        <pc:spChg chg="mod">
          <ac:chgData name="Sonya R Williams" userId="S::swilliams162@ds.fordham.edu::d9a54195-9616-4270-bb10-40c03852c127" providerId="AD" clId="Web-{99BF99B2-CFB2-4044-800D-2C8181E7C8D5}" dt="2020-04-29T02:14:58.688" v="210" actId="1076"/>
          <ac:spMkLst>
            <pc:docMk/>
            <pc:sldMk cId="1933628297" sldId="286"/>
            <ac:spMk id="32" creationId="{7E8AFFE5-EF20-4890-B4EA-0042730C2552}"/>
          </ac:spMkLst>
        </pc:spChg>
        <pc:spChg chg="mod">
          <ac:chgData name="Sonya R Williams" userId="S::swilliams162@ds.fordham.edu::d9a54195-9616-4270-bb10-40c03852c127" providerId="AD" clId="Web-{99BF99B2-CFB2-4044-800D-2C8181E7C8D5}" dt="2020-04-29T02:14:45.920" v="207" actId="1076"/>
          <ac:spMkLst>
            <pc:docMk/>
            <pc:sldMk cId="1933628297" sldId="286"/>
            <ac:spMk id="33" creationId="{09BFCB04-E18E-428D-A60B-278341DF1966}"/>
          </ac:spMkLst>
        </pc:spChg>
        <pc:spChg chg="mod">
          <ac:chgData name="Sonya R Williams" userId="S::swilliams162@ds.fordham.edu::d9a54195-9616-4270-bb10-40c03852c127" providerId="AD" clId="Web-{99BF99B2-CFB2-4044-800D-2C8181E7C8D5}" dt="2020-04-29T02:13:47.592" v="197" actId="1076"/>
          <ac:spMkLst>
            <pc:docMk/>
            <pc:sldMk cId="1933628297" sldId="286"/>
            <ac:spMk id="34" creationId="{00F42CB0-6412-41C5-993C-6A4968829E92}"/>
          </ac:spMkLst>
        </pc:spChg>
        <pc:spChg chg="mod">
          <ac:chgData name="Sonya R Williams" userId="S::swilliams162@ds.fordham.edu::d9a54195-9616-4270-bb10-40c03852c127" providerId="AD" clId="Web-{99BF99B2-CFB2-4044-800D-2C8181E7C8D5}" dt="2020-04-29T02:14:05.203" v="200" actId="1076"/>
          <ac:spMkLst>
            <pc:docMk/>
            <pc:sldMk cId="1933628297" sldId="286"/>
            <ac:spMk id="35" creationId="{61E72B53-12BB-4A75-8DFB-AEAE27E39750}"/>
          </ac:spMkLst>
        </pc:spChg>
        <pc:spChg chg="mod">
          <ac:chgData name="Sonya R Williams" userId="S::swilliams162@ds.fordham.edu::d9a54195-9616-4270-bb10-40c03852c127" providerId="AD" clId="Web-{99BF99B2-CFB2-4044-800D-2C8181E7C8D5}" dt="2020-04-29T02:14:15.546" v="203" actId="1076"/>
          <ac:spMkLst>
            <pc:docMk/>
            <pc:sldMk cId="1933628297" sldId="286"/>
            <ac:spMk id="36" creationId="{6276A2F0-2F95-455A-9127-FFD097212108}"/>
          </ac:spMkLst>
        </pc:spChg>
        <pc:grpChg chg="add mod">
          <ac:chgData name="Sonya R Williams" userId="S::swilliams162@ds.fordham.edu::d9a54195-9616-4270-bb10-40c03852c127" providerId="AD" clId="Web-{99BF99B2-CFB2-4044-800D-2C8181E7C8D5}" dt="2020-04-29T02:14:20.373" v="204" actId="1076"/>
          <ac:grpSpMkLst>
            <pc:docMk/>
            <pc:sldMk cId="1933628297" sldId="286"/>
            <ac:grpSpMk id="2" creationId="{2B417842-C1A6-49A1-A6EF-448014DCDD67}"/>
          </ac:grpSpMkLst>
        </pc:grpChg>
        <pc:grpChg chg="add">
          <ac:chgData name="Sonya R Williams" userId="S::swilliams162@ds.fordham.edu::d9a54195-9616-4270-bb10-40c03852c127" providerId="AD" clId="Web-{99BF99B2-CFB2-4044-800D-2C8181E7C8D5}" dt="2020-04-29T02:15:39.389" v="212"/>
          <ac:grpSpMkLst>
            <pc:docMk/>
            <pc:sldMk cId="1933628297" sldId="286"/>
            <ac:grpSpMk id="5" creationId="{44027674-A869-4950-87E6-AB4C41458749}"/>
          </ac:grpSpMkLst>
        </pc:grpChg>
        <pc:grpChg chg="del">
          <ac:chgData name="Sonya R Williams" userId="S::swilliams162@ds.fordham.edu::d9a54195-9616-4270-bb10-40c03852c127" providerId="AD" clId="Web-{99BF99B2-CFB2-4044-800D-2C8181E7C8D5}" dt="2020-04-29T02:09:47.484" v="161"/>
          <ac:grpSpMkLst>
            <pc:docMk/>
            <pc:sldMk cId="1933628297" sldId="286"/>
            <ac:grpSpMk id="479" creationId="{00000000-0000-0000-0000-000000000000}"/>
          </ac:grpSpMkLst>
        </pc:grpChg>
        <pc:picChg chg="add mod modCrop">
          <ac:chgData name="Sonya R Williams" userId="S::swilliams162@ds.fordham.edu::d9a54195-9616-4270-bb10-40c03852c127" providerId="AD" clId="Web-{99BF99B2-CFB2-4044-800D-2C8181E7C8D5}" dt="2020-04-29T02:12:40.343" v="178" actId="14100"/>
          <ac:picMkLst>
            <pc:docMk/>
            <pc:sldMk cId="1933628297" sldId="286"/>
            <ac:picMk id="3" creationId="{92BC1B90-E4B6-4762-B4EF-3F050C4E076A}"/>
          </ac:picMkLst>
        </pc:picChg>
      </pc:sldChg>
      <pc:sldChg chg="addSp delSp modSp">
        <pc:chgData name="Sonya R Williams" userId="S::swilliams162@ds.fordham.edu::d9a54195-9616-4270-bb10-40c03852c127" providerId="AD" clId="Web-{99BF99B2-CFB2-4044-800D-2C8181E7C8D5}" dt="2020-04-29T02:10:14.999" v="163"/>
        <pc:sldMkLst>
          <pc:docMk/>
          <pc:sldMk cId="3200417554" sldId="287"/>
        </pc:sldMkLst>
        <pc:spChg chg="add del mod">
          <ac:chgData name="Sonya R Williams" userId="S::swilliams162@ds.fordham.edu::d9a54195-9616-4270-bb10-40c03852c127" providerId="AD" clId="Web-{99BF99B2-CFB2-4044-800D-2C8181E7C8D5}" dt="2020-04-29T01:57:30.392" v="6"/>
          <ac:spMkLst>
            <pc:docMk/>
            <pc:sldMk cId="3200417554" sldId="287"/>
            <ac:spMk id="2" creationId="{871DAEF7-EB23-46C3-BB00-9BC647CF8DAE}"/>
          </ac:spMkLst>
        </pc:spChg>
        <pc:spChg chg="del">
          <ac:chgData name="Sonya R Williams" userId="S::swilliams162@ds.fordham.edu::d9a54195-9616-4270-bb10-40c03852c127" providerId="AD" clId="Web-{99BF99B2-CFB2-4044-800D-2C8181E7C8D5}" dt="2020-04-29T01:56:32.470" v="0"/>
          <ac:spMkLst>
            <pc:docMk/>
            <pc:sldMk cId="3200417554" sldId="287"/>
            <ac:spMk id="458" creationId="{00000000-0000-0000-0000-000000000000}"/>
          </ac:spMkLst>
        </pc:spChg>
        <pc:spChg chg="mod">
          <ac:chgData name="Sonya R Williams" userId="S::swilliams162@ds.fordham.edu::d9a54195-9616-4270-bb10-40c03852c127" providerId="AD" clId="Web-{99BF99B2-CFB2-4044-800D-2C8181E7C8D5}" dt="2020-04-29T02:00:21.798" v="30" actId="14100"/>
          <ac:spMkLst>
            <pc:docMk/>
            <pc:sldMk cId="3200417554" sldId="287"/>
            <ac:spMk id="459" creationId="{00000000-0000-0000-0000-000000000000}"/>
          </ac:spMkLst>
        </pc:spChg>
        <pc:spChg chg="mod">
          <ac:chgData name="Sonya R Williams" userId="S::swilliams162@ds.fordham.edu::d9a54195-9616-4270-bb10-40c03852c127" providerId="AD" clId="Web-{99BF99B2-CFB2-4044-800D-2C8181E7C8D5}" dt="2020-04-29T02:00:31.751" v="32" actId="14100"/>
          <ac:spMkLst>
            <pc:docMk/>
            <pc:sldMk cId="3200417554" sldId="287"/>
            <ac:spMk id="460" creationId="{00000000-0000-0000-0000-000000000000}"/>
          </ac:spMkLst>
        </pc:spChg>
        <pc:spChg chg="mod">
          <ac:chgData name="Sonya R Williams" userId="S::swilliams162@ds.fordham.edu::d9a54195-9616-4270-bb10-40c03852c127" providerId="AD" clId="Web-{99BF99B2-CFB2-4044-800D-2C8181E7C8D5}" dt="2020-04-29T02:04:07.156" v="55" actId="1076"/>
          <ac:spMkLst>
            <pc:docMk/>
            <pc:sldMk cId="3200417554" sldId="287"/>
            <ac:spMk id="461" creationId="{00000000-0000-0000-0000-000000000000}"/>
          </ac:spMkLst>
        </pc:spChg>
        <pc:spChg chg="mod">
          <ac:chgData name="Sonya R Williams" userId="S::swilliams162@ds.fordham.edu::d9a54195-9616-4270-bb10-40c03852c127" providerId="AD" clId="Web-{99BF99B2-CFB2-4044-800D-2C8181E7C8D5}" dt="2020-04-29T02:04:24.344" v="59" actId="1076"/>
          <ac:spMkLst>
            <pc:docMk/>
            <pc:sldMk cId="3200417554" sldId="287"/>
            <ac:spMk id="462" creationId="{00000000-0000-0000-0000-000000000000}"/>
          </ac:spMkLst>
        </pc:spChg>
        <pc:spChg chg="mod">
          <ac:chgData name="Sonya R Williams" userId="S::swilliams162@ds.fordham.edu::d9a54195-9616-4270-bb10-40c03852c127" providerId="AD" clId="Web-{99BF99B2-CFB2-4044-800D-2C8181E7C8D5}" dt="2020-04-29T02:02:48.313" v="47" actId="1076"/>
          <ac:spMkLst>
            <pc:docMk/>
            <pc:sldMk cId="3200417554" sldId="287"/>
            <ac:spMk id="463" creationId="{00000000-0000-0000-0000-000000000000}"/>
          </ac:spMkLst>
        </pc:spChg>
        <pc:spChg chg="mod">
          <ac:chgData name="Sonya R Williams" userId="S::swilliams162@ds.fordham.edu::d9a54195-9616-4270-bb10-40c03852c127" providerId="AD" clId="Web-{99BF99B2-CFB2-4044-800D-2C8181E7C8D5}" dt="2020-04-29T02:02:13.469" v="43" actId="14100"/>
          <ac:spMkLst>
            <pc:docMk/>
            <pc:sldMk cId="3200417554" sldId="287"/>
            <ac:spMk id="464" creationId="{00000000-0000-0000-0000-000000000000}"/>
          </ac:spMkLst>
        </pc:spChg>
        <pc:spChg chg="mod">
          <ac:chgData name="Sonya R Williams" userId="S::swilliams162@ds.fordham.edu::d9a54195-9616-4270-bb10-40c03852c127" providerId="AD" clId="Web-{99BF99B2-CFB2-4044-800D-2C8181E7C8D5}" dt="2020-04-29T02:02:36.313" v="46" actId="1076"/>
          <ac:spMkLst>
            <pc:docMk/>
            <pc:sldMk cId="3200417554" sldId="287"/>
            <ac:spMk id="465" creationId="{00000000-0000-0000-0000-000000000000}"/>
          </ac:spMkLst>
        </pc:spChg>
        <pc:spChg chg="mod">
          <ac:chgData name="Sonya R Williams" userId="S::swilliams162@ds.fordham.edu::d9a54195-9616-4270-bb10-40c03852c127" providerId="AD" clId="Web-{99BF99B2-CFB2-4044-800D-2C8181E7C8D5}" dt="2020-04-29T02:04:36.188" v="61" actId="14100"/>
          <ac:spMkLst>
            <pc:docMk/>
            <pc:sldMk cId="3200417554" sldId="287"/>
            <ac:spMk id="466" creationId="{00000000-0000-0000-0000-000000000000}"/>
          </ac:spMkLst>
        </pc:spChg>
        <pc:spChg chg="mod">
          <ac:chgData name="Sonya R Williams" userId="S::swilliams162@ds.fordham.edu::d9a54195-9616-4270-bb10-40c03852c127" providerId="AD" clId="Web-{99BF99B2-CFB2-4044-800D-2C8181E7C8D5}" dt="2020-04-29T02:05:21.188" v="68" actId="1076"/>
          <ac:spMkLst>
            <pc:docMk/>
            <pc:sldMk cId="3200417554" sldId="287"/>
            <ac:spMk id="467" creationId="{00000000-0000-0000-0000-000000000000}"/>
          </ac:spMkLst>
        </pc:spChg>
        <pc:spChg chg="mod">
          <ac:chgData name="Sonya R Williams" userId="S::swilliams162@ds.fordham.edu::d9a54195-9616-4270-bb10-40c03852c127" providerId="AD" clId="Web-{99BF99B2-CFB2-4044-800D-2C8181E7C8D5}" dt="2020-04-29T02:05:39.937" v="73" actId="1076"/>
          <ac:spMkLst>
            <pc:docMk/>
            <pc:sldMk cId="3200417554" sldId="287"/>
            <ac:spMk id="468" creationId="{00000000-0000-0000-0000-000000000000}"/>
          </ac:spMkLst>
        </pc:spChg>
        <pc:spChg chg="mod">
          <ac:chgData name="Sonya R Williams" userId="S::swilliams162@ds.fordham.edu::d9a54195-9616-4270-bb10-40c03852c127" providerId="AD" clId="Web-{99BF99B2-CFB2-4044-800D-2C8181E7C8D5}" dt="2020-04-29T02:06:28.531" v="100" actId="1076"/>
          <ac:spMkLst>
            <pc:docMk/>
            <pc:sldMk cId="3200417554" sldId="287"/>
            <ac:spMk id="469" creationId="{00000000-0000-0000-0000-000000000000}"/>
          </ac:spMkLst>
        </pc:spChg>
        <pc:spChg chg="mod">
          <ac:chgData name="Sonya R Williams" userId="S::swilliams162@ds.fordham.edu::d9a54195-9616-4270-bb10-40c03852c127" providerId="AD" clId="Web-{99BF99B2-CFB2-4044-800D-2C8181E7C8D5}" dt="2020-04-29T02:06:43.172" v="103" actId="1076"/>
          <ac:spMkLst>
            <pc:docMk/>
            <pc:sldMk cId="3200417554" sldId="287"/>
            <ac:spMk id="470" creationId="{00000000-0000-0000-0000-000000000000}"/>
          </ac:spMkLst>
        </pc:spChg>
        <pc:spChg chg="mod">
          <ac:chgData name="Sonya R Williams" userId="S::swilliams162@ds.fordham.edu::d9a54195-9616-4270-bb10-40c03852c127" providerId="AD" clId="Web-{99BF99B2-CFB2-4044-800D-2C8181E7C8D5}" dt="2020-04-29T02:07:13.890" v="134" actId="1076"/>
          <ac:spMkLst>
            <pc:docMk/>
            <pc:sldMk cId="3200417554" sldId="287"/>
            <ac:spMk id="471" creationId="{00000000-0000-0000-0000-000000000000}"/>
          </ac:spMkLst>
        </pc:spChg>
        <pc:spChg chg="mod">
          <ac:chgData name="Sonya R Williams" userId="S::swilliams162@ds.fordham.edu::d9a54195-9616-4270-bb10-40c03852c127" providerId="AD" clId="Web-{99BF99B2-CFB2-4044-800D-2C8181E7C8D5}" dt="2020-04-29T02:07:50.234" v="151" actId="1076"/>
          <ac:spMkLst>
            <pc:docMk/>
            <pc:sldMk cId="3200417554" sldId="287"/>
            <ac:spMk id="472" creationId="{00000000-0000-0000-0000-000000000000}"/>
          </ac:spMkLst>
        </pc:spChg>
        <pc:spChg chg="mod">
          <ac:chgData name="Sonya R Williams" userId="S::swilliams162@ds.fordham.edu::d9a54195-9616-4270-bb10-40c03852c127" providerId="AD" clId="Web-{99BF99B2-CFB2-4044-800D-2C8181E7C8D5}" dt="2020-04-29T02:08:05.750" v="156" actId="1076"/>
          <ac:spMkLst>
            <pc:docMk/>
            <pc:sldMk cId="3200417554" sldId="287"/>
            <ac:spMk id="473" creationId="{00000000-0000-0000-0000-000000000000}"/>
          </ac:spMkLst>
        </pc:spChg>
        <pc:grpChg chg="add del">
          <ac:chgData name="Sonya R Williams" userId="S::swilliams162@ds.fordham.edu::d9a54195-9616-4270-bb10-40c03852c127" providerId="AD" clId="Web-{99BF99B2-CFB2-4044-800D-2C8181E7C8D5}" dt="2020-04-29T02:09:19.999" v="160"/>
          <ac:grpSpMkLst>
            <pc:docMk/>
            <pc:sldMk cId="3200417554" sldId="287"/>
            <ac:grpSpMk id="5" creationId="{5AFE0BFC-E531-4ED5-BCE3-D85E190A55F0}"/>
          </ac:grpSpMkLst>
        </pc:grpChg>
        <pc:grpChg chg="add">
          <ac:chgData name="Sonya R Williams" userId="S::swilliams162@ds.fordham.edu::d9a54195-9616-4270-bb10-40c03852c127" providerId="AD" clId="Web-{99BF99B2-CFB2-4044-800D-2C8181E7C8D5}" dt="2020-04-29T02:10:14.999" v="163"/>
          <ac:grpSpMkLst>
            <pc:docMk/>
            <pc:sldMk cId="3200417554" sldId="287"/>
            <ac:grpSpMk id="6" creationId="{385D8F00-802B-4956-BC3F-01BEDB6ADC5A}"/>
          </ac:grpSpMkLst>
        </pc:grpChg>
        <pc:grpChg chg="mod topLvl">
          <ac:chgData name="Sonya R Williams" userId="S::swilliams162@ds.fordham.edu::d9a54195-9616-4270-bb10-40c03852c127" providerId="AD" clId="Web-{99BF99B2-CFB2-4044-800D-2C8181E7C8D5}" dt="2020-04-29T02:09:19.999" v="160"/>
          <ac:grpSpMkLst>
            <pc:docMk/>
            <pc:sldMk cId="3200417554" sldId="287"/>
            <ac:grpSpMk id="457" creationId="{00000000-0000-0000-0000-000000000000}"/>
          </ac:grpSpMkLst>
        </pc:grpChg>
        <pc:picChg chg="add mod topLvl modCrop">
          <ac:chgData name="Sonya R Williams" userId="S::swilliams162@ds.fordham.edu::d9a54195-9616-4270-bb10-40c03852c127" providerId="AD" clId="Web-{99BF99B2-CFB2-4044-800D-2C8181E7C8D5}" dt="2020-04-29T02:09:19.999" v="160"/>
          <ac:picMkLst>
            <pc:docMk/>
            <pc:sldMk cId="3200417554" sldId="287"/>
            <ac:picMk id="3" creationId="{64AB1CF5-6167-4292-B53F-1AE3EA1A6727}"/>
          </ac:picMkLst>
        </pc:picChg>
      </pc:sldChg>
      <pc:sldChg chg="addSp delSp modSp">
        <pc:chgData name="Sonya R Williams" userId="S::swilliams162@ds.fordham.edu::d9a54195-9616-4270-bb10-40c03852c127" providerId="AD" clId="Web-{99BF99B2-CFB2-4044-800D-2C8181E7C8D5}" dt="2020-04-29T02:20:48.122" v="227" actId="1076"/>
        <pc:sldMkLst>
          <pc:docMk/>
          <pc:sldMk cId="837788495" sldId="288"/>
        </pc:sldMkLst>
        <pc:spChg chg="add del">
          <ac:chgData name="Sonya R Williams" userId="S::swilliams162@ds.fordham.edu::d9a54195-9616-4270-bb10-40c03852c127" providerId="AD" clId="Web-{99BF99B2-CFB2-4044-800D-2C8181E7C8D5}" dt="2020-04-29T02:20:04.060" v="225"/>
          <ac:spMkLst>
            <pc:docMk/>
            <pc:sldMk cId="837788495" sldId="288"/>
            <ac:spMk id="447" creationId="{00000000-0000-0000-0000-000000000000}"/>
          </ac:spMkLst>
        </pc:spChg>
        <pc:spChg chg="add del">
          <ac:chgData name="Sonya R Williams" userId="S::swilliams162@ds.fordham.edu::d9a54195-9616-4270-bb10-40c03852c127" providerId="AD" clId="Web-{99BF99B2-CFB2-4044-800D-2C8181E7C8D5}" dt="2020-04-29T02:18:30.857" v="218"/>
          <ac:spMkLst>
            <pc:docMk/>
            <pc:sldMk cId="837788495" sldId="288"/>
            <ac:spMk id="449" creationId="{00000000-0000-0000-0000-000000000000}"/>
          </ac:spMkLst>
        </pc:spChg>
        <pc:spChg chg="add del mod">
          <ac:chgData name="Sonya R Williams" userId="S::swilliams162@ds.fordham.edu::d9a54195-9616-4270-bb10-40c03852c127" providerId="AD" clId="Web-{99BF99B2-CFB2-4044-800D-2C8181E7C8D5}" dt="2020-04-29T02:20:48.122" v="227" actId="1076"/>
          <ac:spMkLst>
            <pc:docMk/>
            <pc:sldMk cId="837788495" sldId="288"/>
            <ac:spMk id="450" creationId="{00000000-0000-0000-0000-000000000000}"/>
          </ac:spMkLst>
        </pc:spChg>
        <pc:picChg chg="add del mod ord modCrop">
          <ac:chgData name="Sonya R Williams" userId="S::swilliams162@ds.fordham.edu::d9a54195-9616-4270-bb10-40c03852c127" providerId="AD" clId="Web-{99BF99B2-CFB2-4044-800D-2C8181E7C8D5}" dt="2020-04-29T02:18:40.217" v="221"/>
          <ac:picMkLst>
            <pc:docMk/>
            <pc:sldMk cId="837788495" sldId="288"/>
            <ac:picMk id="2" creationId="{046D303C-D57F-449A-A98A-08B238059277}"/>
          </ac:picMkLst>
        </pc:picChg>
        <pc:picChg chg="add del mod ord modCrop">
          <ac:chgData name="Sonya R Williams" userId="S::swilliams162@ds.fordham.edu::d9a54195-9616-4270-bb10-40c03852c127" providerId="AD" clId="Web-{99BF99B2-CFB2-4044-800D-2C8181E7C8D5}" dt="2020-04-29T02:20:04.060" v="225"/>
          <ac:picMkLst>
            <pc:docMk/>
            <pc:sldMk cId="837788495" sldId="288"/>
            <ac:picMk id="4" creationId="{1694EFE3-35A7-4F04-9432-098B270EA510}"/>
          </ac:picMkLst>
        </pc:picChg>
      </pc:sldChg>
    </pc:docChg>
  </pc:docChgLst>
  <pc:docChgLst>
    <pc:chgData name="Serafim Petrov" userId="S::spetrov1@ds.fordham.edu::cc868c5e-084f-4fd9-88fe-9d4cce013a5a" providerId="AD" clId="Web-{33A50117-09D5-4A6B-878F-336663860440}"/>
    <pc:docChg chg="modSld">
      <pc:chgData name="Serafim Petrov" userId="S::spetrov1@ds.fordham.edu::cc868c5e-084f-4fd9-88fe-9d4cce013a5a" providerId="AD" clId="Web-{33A50117-09D5-4A6B-878F-336663860440}" dt="2020-04-29T21:45:56.356" v="34" actId="20577"/>
      <pc:docMkLst>
        <pc:docMk/>
      </pc:docMkLst>
      <pc:sldChg chg="modSp">
        <pc:chgData name="Serafim Petrov" userId="S::spetrov1@ds.fordham.edu::cc868c5e-084f-4fd9-88fe-9d4cce013a5a" providerId="AD" clId="Web-{33A50117-09D5-4A6B-878F-336663860440}" dt="2020-04-29T21:45:56.356" v="33" actId="20577"/>
        <pc:sldMkLst>
          <pc:docMk/>
          <pc:sldMk cId="0" sldId="257"/>
        </pc:sldMkLst>
        <pc:spChg chg="mod">
          <ac:chgData name="Serafim Petrov" userId="S::spetrov1@ds.fordham.edu::cc868c5e-084f-4fd9-88fe-9d4cce013a5a" providerId="AD" clId="Web-{33A50117-09D5-4A6B-878F-336663860440}" dt="2020-04-29T21:45:56.356" v="33" actId="20577"/>
          <ac:spMkLst>
            <pc:docMk/>
            <pc:sldMk cId="0" sldId="257"/>
            <ac:spMk id="171" creationId="{00000000-0000-0000-0000-000000000000}"/>
          </ac:spMkLst>
        </pc:spChg>
      </pc:sldChg>
    </pc:docChg>
  </pc:docChgLst>
  <pc:docChgLst>
    <pc:chgData name="Xiaowei Lin" userId="S::xlin10@ds.fordham.edu::a909f027-2149-4df9-96e2-9abf15340625" providerId="AD" clId="Web-{903C70FA-F41C-4A5A-82BE-F3CF20516BAD}"/>
    <pc:docChg chg="addSld delSld modSld sldOrd">
      <pc:chgData name="Xiaowei Lin" userId="S::xlin10@ds.fordham.edu::a909f027-2149-4df9-96e2-9abf15340625" providerId="AD" clId="Web-{903C70FA-F41C-4A5A-82BE-F3CF20516BAD}" dt="2020-04-29T16:04:47.770" v="3796" actId="20577"/>
      <pc:docMkLst>
        <pc:docMk/>
      </pc:docMkLst>
      <pc:sldChg chg="modSp">
        <pc:chgData name="Xiaowei Lin" userId="S::xlin10@ds.fordham.edu::a909f027-2149-4df9-96e2-9abf15340625" providerId="AD" clId="Web-{903C70FA-F41C-4A5A-82BE-F3CF20516BAD}" dt="2020-04-29T12:32:31.431" v="40" actId="20577"/>
        <pc:sldMkLst>
          <pc:docMk/>
          <pc:sldMk cId="0" sldId="257"/>
        </pc:sldMkLst>
        <pc:spChg chg="mod">
          <ac:chgData name="Xiaowei Lin" userId="S::xlin10@ds.fordham.edu::a909f027-2149-4df9-96e2-9abf15340625" providerId="AD" clId="Web-{903C70FA-F41C-4A5A-82BE-F3CF20516BAD}" dt="2020-04-29T12:32:31.431" v="40" actId="20577"/>
          <ac:spMkLst>
            <pc:docMk/>
            <pc:sldMk cId="0" sldId="257"/>
            <ac:spMk id="171" creationId="{00000000-0000-0000-0000-000000000000}"/>
          </ac:spMkLst>
        </pc:spChg>
      </pc:sldChg>
      <pc:sldChg chg="modSp">
        <pc:chgData name="Xiaowei Lin" userId="S::xlin10@ds.fordham.edu::a909f027-2149-4df9-96e2-9abf15340625" providerId="AD" clId="Web-{903C70FA-F41C-4A5A-82BE-F3CF20516BAD}" dt="2020-04-29T15:12:29.556" v="2680" actId="20577"/>
        <pc:sldMkLst>
          <pc:docMk/>
          <pc:sldMk cId="2534322402" sldId="266"/>
        </pc:sldMkLst>
        <pc:spChg chg="mod">
          <ac:chgData name="Xiaowei Lin" userId="S::xlin10@ds.fordham.edu::a909f027-2149-4df9-96e2-9abf15340625" providerId="AD" clId="Web-{903C70FA-F41C-4A5A-82BE-F3CF20516BAD}" dt="2020-04-29T12:34:58.777" v="124" actId="14100"/>
          <ac:spMkLst>
            <pc:docMk/>
            <pc:sldMk cId="2534322402" sldId="266"/>
            <ac:spMk id="2" creationId="{112DAD3A-4156-434C-AAF4-AB2A7331ED5A}"/>
          </ac:spMkLst>
        </pc:spChg>
        <pc:spChg chg="mod">
          <ac:chgData name="Xiaowei Lin" userId="S::xlin10@ds.fordham.edu::a909f027-2149-4df9-96e2-9abf15340625" providerId="AD" clId="Web-{903C70FA-F41C-4A5A-82BE-F3CF20516BAD}" dt="2020-04-29T15:12:29.556" v="2680" actId="20577"/>
          <ac:spMkLst>
            <pc:docMk/>
            <pc:sldMk cId="2534322402" sldId="266"/>
            <ac:spMk id="3" creationId="{9F5B57D4-11F8-4C1E-9808-F352063B745F}"/>
          </ac:spMkLst>
        </pc:spChg>
      </pc:sldChg>
      <pc:sldChg chg="add replId">
        <pc:chgData name="Xiaowei Lin" userId="S::xlin10@ds.fordham.edu::a909f027-2149-4df9-96e2-9abf15340625" providerId="AD" clId="Web-{903C70FA-F41C-4A5A-82BE-F3CF20516BAD}" dt="2020-04-29T12:32:53.150" v="42"/>
        <pc:sldMkLst>
          <pc:docMk/>
          <pc:sldMk cId="1648429460" sldId="290"/>
        </pc:sldMkLst>
      </pc:sldChg>
      <pc:sldChg chg="add del replId">
        <pc:chgData name="Xiaowei Lin" userId="S::xlin10@ds.fordham.edu::a909f027-2149-4df9-96e2-9abf15340625" providerId="AD" clId="Web-{903C70FA-F41C-4A5A-82BE-F3CF20516BAD}" dt="2020-04-29T12:33:22.119" v="44"/>
        <pc:sldMkLst>
          <pc:docMk/>
          <pc:sldMk cId="72551765" sldId="291"/>
        </pc:sldMkLst>
      </pc:sldChg>
      <pc:sldChg chg="addSp delSp modSp add ord replId">
        <pc:chgData name="Xiaowei Lin" userId="S::xlin10@ds.fordham.edu::a909f027-2149-4df9-96e2-9abf15340625" providerId="AD" clId="Web-{903C70FA-F41C-4A5A-82BE-F3CF20516BAD}" dt="2020-04-29T15:29:09.038" v="3216" actId="20577"/>
        <pc:sldMkLst>
          <pc:docMk/>
          <pc:sldMk cId="2480934214" sldId="291"/>
        </pc:sldMkLst>
        <pc:spChg chg="add mod">
          <ac:chgData name="Xiaowei Lin" userId="S::xlin10@ds.fordham.edu::a909f027-2149-4df9-96e2-9abf15340625" providerId="AD" clId="Web-{903C70FA-F41C-4A5A-82BE-F3CF20516BAD}" dt="2020-04-29T12:38:04.232" v="134"/>
          <ac:spMkLst>
            <pc:docMk/>
            <pc:sldMk cId="2480934214" sldId="291"/>
            <ac:spMk id="3" creationId="{4C2C1F74-FC39-452D-BDAA-1098ED3FE15D}"/>
          </ac:spMkLst>
        </pc:spChg>
        <pc:spChg chg="mod">
          <ac:chgData name="Xiaowei Lin" userId="S::xlin10@ds.fordham.edu::a909f027-2149-4df9-96e2-9abf15340625" providerId="AD" clId="Web-{903C70FA-F41C-4A5A-82BE-F3CF20516BAD}" dt="2020-04-29T15:29:09.038" v="3216" actId="20577"/>
          <ac:spMkLst>
            <pc:docMk/>
            <pc:sldMk cId="2480934214" sldId="291"/>
            <ac:spMk id="14" creationId="{BF2D1B1F-4708-4133-8E77-7682EAF85E4D}"/>
          </ac:spMkLst>
        </pc:spChg>
        <pc:picChg chg="del">
          <ac:chgData name="Xiaowei Lin" userId="S::xlin10@ds.fordham.edu::a909f027-2149-4df9-96e2-9abf15340625" providerId="AD" clId="Web-{903C70FA-F41C-4A5A-82BE-F3CF20516BAD}" dt="2020-04-29T12:38:04.232" v="134"/>
          <ac:picMkLst>
            <pc:docMk/>
            <pc:sldMk cId="2480934214" sldId="291"/>
            <ac:picMk id="5" creationId="{DBB48CC8-661E-4517-9883-3D552EFDCFF7}"/>
          </ac:picMkLst>
        </pc:picChg>
      </pc:sldChg>
      <pc:sldChg chg="addSp delSp modSp add replId">
        <pc:chgData name="Xiaowei Lin" userId="S::xlin10@ds.fordham.edu::a909f027-2149-4df9-96e2-9abf15340625" providerId="AD" clId="Web-{903C70FA-F41C-4A5A-82BE-F3CF20516BAD}" dt="2020-04-29T15:34:06.651" v="3231" actId="20577"/>
        <pc:sldMkLst>
          <pc:docMk/>
          <pc:sldMk cId="2075411146" sldId="292"/>
        </pc:sldMkLst>
        <pc:spChg chg="add del mod">
          <ac:chgData name="Xiaowei Lin" userId="S::xlin10@ds.fordham.edu::a909f027-2149-4df9-96e2-9abf15340625" providerId="AD" clId="Web-{903C70FA-F41C-4A5A-82BE-F3CF20516BAD}" dt="2020-04-29T13:13:38.349" v="694"/>
          <ac:spMkLst>
            <pc:docMk/>
            <pc:sldMk cId="2075411146" sldId="292"/>
            <ac:spMk id="3" creationId="{49B4F047-C7B4-4A9F-9B45-660DDD378CEC}"/>
          </ac:spMkLst>
        </pc:spChg>
        <pc:spChg chg="add del mod">
          <ac:chgData name="Xiaowei Lin" userId="S::xlin10@ds.fordham.edu::a909f027-2149-4df9-96e2-9abf15340625" providerId="AD" clId="Web-{903C70FA-F41C-4A5A-82BE-F3CF20516BAD}" dt="2020-04-29T13:14:06.615" v="697"/>
          <ac:spMkLst>
            <pc:docMk/>
            <pc:sldMk cId="2075411146" sldId="292"/>
            <ac:spMk id="8" creationId="{11076857-7A1C-4B29-8DAB-8DDF69EFC9E9}"/>
          </ac:spMkLst>
        </pc:spChg>
        <pc:spChg chg="mod">
          <ac:chgData name="Xiaowei Lin" userId="S::xlin10@ds.fordham.edu::a909f027-2149-4df9-96e2-9abf15340625" providerId="AD" clId="Web-{903C70FA-F41C-4A5A-82BE-F3CF20516BAD}" dt="2020-04-29T14:11:23.977" v="1496" actId="14100"/>
          <ac:spMkLst>
            <pc:docMk/>
            <pc:sldMk cId="2075411146" sldId="292"/>
            <ac:spMk id="12" creationId="{CDE89CFB-0712-4B19-BBC8-BF21EB290A58}"/>
          </ac:spMkLst>
        </pc:spChg>
        <pc:spChg chg="add del mod">
          <ac:chgData name="Xiaowei Lin" userId="S::xlin10@ds.fordham.edu::a909f027-2149-4df9-96e2-9abf15340625" providerId="AD" clId="Web-{903C70FA-F41C-4A5A-82BE-F3CF20516BAD}" dt="2020-04-29T13:14:35.006" v="699"/>
          <ac:spMkLst>
            <pc:docMk/>
            <pc:sldMk cId="2075411146" sldId="292"/>
            <ac:spMk id="13" creationId="{FC93BC20-167E-441A-8624-638906F88C30}"/>
          </ac:spMkLst>
        </pc:spChg>
        <pc:spChg chg="mod">
          <ac:chgData name="Xiaowei Lin" userId="S::xlin10@ds.fordham.edu::a909f027-2149-4df9-96e2-9abf15340625" providerId="AD" clId="Web-{903C70FA-F41C-4A5A-82BE-F3CF20516BAD}" dt="2020-04-29T15:34:06.651" v="3231" actId="20577"/>
          <ac:spMkLst>
            <pc:docMk/>
            <pc:sldMk cId="2075411146" sldId="292"/>
            <ac:spMk id="14" creationId="{BF2D1B1F-4708-4133-8E77-7682EAF85E4D}"/>
          </ac:spMkLst>
        </pc:spChg>
        <pc:spChg chg="add del mod">
          <ac:chgData name="Xiaowei Lin" userId="S::xlin10@ds.fordham.edu::a909f027-2149-4df9-96e2-9abf15340625" providerId="AD" clId="Web-{903C70FA-F41C-4A5A-82BE-F3CF20516BAD}" dt="2020-04-29T13:14:48.615" v="703"/>
          <ac:spMkLst>
            <pc:docMk/>
            <pc:sldMk cId="2075411146" sldId="292"/>
            <ac:spMk id="18" creationId="{52B711D4-14DC-48F6-99DE-96580C172B6B}"/>
          </ac:spMkLst>
        </pc:spChg>
        <pc:picChg chg="add del mod">
          <ac:chgData name="Xiaowei Lin" userId="S::xlin10@ds.fordham.edu::a909f027-2149-4df9-96e2-9abf15340625" providerId="AD" clId="Web-{903C70FA-F41C-4A5A-82BE-F3CF20516BAD}" dt="2020-04-29T14:34:27.026" v="1950"/>
          <ac:picMkLst>
            <pc:docMk/>
            <pc:sldMk cId="2075411146" sldId="292"/>
            <ac:picMk id="2" creationId="{53877996-5572-4304-8959-9BC12DD3E784}"/>
          </ac:picMkLst>
        </pc:picChg>
        <pc:picChg chg="add del mod ord modCrop">
          <ac:chgData name="Xiaowei Lin" userId="S::xlin10@ds.fordham.edu::a909f027-2149-4df9-96e2-9abf15340625" providerId="AD" clId="Web-{903C70FA-F41C-4A5A-82BE-F3CF20516BAD}" dt="2020-04-29T13:13:51.490" v="696"/>
          <ac:picMkLst>
            <pc:docMk/>
            <pc:sldMk cId="2075411146" sldId="292"/>
            <ac:picMk id="4" creationId="{B97BFA36-507A-4B98-A9D2-D1A176D98F83}"/>
          </ac:picMkLst>
        </pc:picChg>
        <pc:picChg chg="add del mod">
          <ac:chgData name="Xiaowei Lin" userId="S::xlin10@ds.fordham.edu::a909f027-2149-4df9-96e2-9abf15340625" providerId="AD" clId="Web-{903C70FA-F41C-4A5A-82BE-F3CF20516BAD}" dt="2020-04-29T14:56:19.075" v="2308"/>
          <ac:picMkLst>
            <pc:docMk/>
            <pc:sldMk cId="2075411146" sldId="292"/>
            <ac:picMk id="4" creationId="{D45974A8-B463-47EE-8333-EB579366E2F6}"/>
          </ac:picMkLst>
        </pc:picChg>
        <pc:picChg chg="del">
          <ac:chgData name="Xiaowei Lin" userId="S::xlin10@ds.fordham.edu::a909f027-2149-4df9-96e2-9abf15340625" providerId="AD" clId="Web-{903C70FA-F41C-4A5A-82BE-F3CF20516BAD}" dt="2020-04-29T12:38:28.982" v="135"/>
          <ac:picMkLst>
            <pc:docMk/>
            <pc:sldMk cId="2075411146" sldId="292"/>
            <ac:picMk id="5" creationId="{DBB48CC8-661E-4517-9883-3D552EFDCFF7}"/>
          </ac:picMkLst>
        </pc:picChg>
        <pc:picChg chg="add mod">
          <ac:chgData name="Xiaowei Lin" userId="S::xlin10@ds.fordham.edu::a909f027-2149-4df9-96e2-9abf15340625" providerId="AD" clId="Web-{903C70FA-F41C-4A5A-82BE-F3CF20516BAD}" dt="2020-04-29T15:00:42.937" v="2415" actId="1076"/>
          <ac:picMkLst>
            <pc:docMk/>
            <pc:sldMk cId="2075411146" sldId="292"/>
            <ac:picMk id="6" creationId="{76DE5872-1CBF-4E6C-B589-895ADE764ACC}"/>
          </ac:picMkLst>
        </pc:picChg>
        <pc:picChg chg="add del mod ord modCrop">
          <ac:chgData name="Xiaowei Lin" userId="S::xlin10@ds.fordham.edu::a909f027-2149-4df9-96e2-9abf15340625" providerId="AD" clId="Web-{903C70FA-F41C-4A5A-82BE-F3CF20516BAD}" dt="2020-04-29T13:14:16.584" v="698"/>
          <ac:picMkLst>
            <pc:docMk/>
            <pc:sldMk cId="2075411146" sldId="292"/>
            <ac:picMk id="9" creationId="{6076C013-F4D3-48B8-8DD3-00FEB454361E}"/>
          </ac:picMkLst>
        </pc:picChg>
        <pc:picChg chg="add del mod ord modCrop">
          <ac:chgData name="Xiaowei Lin" userId="S::xlin10@ds.fordham.edu::a909f027-2149-4df9-96e2-9abf15340625" providerId="AD" clId="Web-{903C70FA-F41C-4A5A-82BE-F3CF20516BAD}" dt="2020-04-29T13:14:42.350" v="701"/>
          <ac:picMkLst>
            <pc:docMk/>
            <pc:sldMk cId="2075411146" sldId="292"/>
            <ac:picMk id="15" creationId="{F863058B-D18E-4058-8DC0-8EE07BF04533}"/>
          </ac:picMkLst>
        </pc:picChg>
        <pc:picChg chg="add del mod">
          <ac:chgData name="Xiaowei Lin" userId="S::xlin10@ds.fordham.edu::a909f027-2149-4df9-96e2-9abf15340625" providerId="AD" clId="Web-{903C70FA-F41C-4A5A-82BE-F3CF20516BAD}" dt="2020-04-29T14:04:18.924" v="1352"/>
          <ac:picMkLst>
            <pc:docMk/>
            <pc:sldMk cId="2075411146" sldId="292"/>
            <ac:picMk id="19" creationId="{DF8BB809-CE07-45C8-9D6A-EF56F994E1F8}"/>
          </ac:picMkLst>
        </pc:picChg>
      </pc:sldChg>
      <pc:sldChg chg="addSp delSp modSp add del replId">
        <pc:chgData name="Xiaowei Lin" userId="S::xlin10@ds.fordham.edu::a909f027-2149-4df9-96e2-9abf15340625" providerId="AD" clId="Web-{903C70FA-F41C-4A5A-82BE-F3CF20516BAD}" dt="2020-04-29T14:17:56.685" v="1718"/>
        <pc:sldMkLst>
          <pc:docMk/>
          <pc:sldMk cId="627128160" sldId="293"/>
        </pc:sldMkLst>
        <pc:spChg chg="mod">
          <ac:chgData name="Xiaowei Lin" userId="S::xlin10@ds.fordham.edu::a909f027-2149-4df9-96e2-9abf15340625" providerId="AD" clId="Web-{903C70FA-F41C-4A5A-82BE-F3CF20516BAD}" dt="2020-04-29T14:16:10.168" v="1672" actId="20577"/>
          <ac:spMkLst>
            <pc:docMk/>
            <pc:sldMk cId="627128160" sldId="293"/>
            <ac:spMk id="14" creationId="{BF2D1B1F-4708-4133-8E77-7682EAF85E4D}"/>
          </ac:spMkLst>
        </pc:spChg>
        <pc:picChg chg="add mod">
          <ac:chgData name="Xiaowei Lin" userId="S::xlin10@ds.fordham.edu::a909f027-2149-4df9-96e2-9abf15340625" providerId="AD" clId="Web-{903C70FA-F41C-4A5A-82BE-F3CF20516BAD}" dt="2020-04-29T13:43:47.798" v="788" actId="1076"/>
          <ac:picMkLst>
            <pc:docMk/>
            <pc:sldMk cId="627128160" sldId="293"/>
            <ac:picMk id="2" creationId="{26612B2A-8B8D-482F-B88D-E0122285ADEA}"/>
          </ac:picMkLst>
        </pc:picChg>
        <pc:picChg chg="del">
          <ac:chgData name="Xiaowei Lin" userId="S::xlin10@ds.fordham.edu::a909f027-2149-4df9-96e2-9abf15340625" providerId="AD" clId="Web-{903C70FA-F41C-4A5A-82BE-F3CF20516BAD}" dt="2020-04-29T13:40:28.171" v="719"/>
          <ac:picMkLst>
            <pc:docMk/>
            <pc:sldMk cId="627128160" sldId="293"/>
            <ac:picMk id="19" creationId="{DF8BB809-CE07-45C8-9D6A-EF56F994E1F8}"/>
          </ac:picMkLst>
        </pc:picChg>
      </pc:sldChg>
      <pc:sldChg chg="addSp delSp modSp add del replId">
        <pc:chgData name="Xiaowei Lin" userId="S::xlin10@ds.fordham.edu::a909f027-2149-4df9-96e2-9abf15340625" providerId="AD" clId="Web-{903C70FA-F41C-4A5A-82BE-F3CF20516BAD}" dt="2020-04-29T13:15:25.694" v="710"/>
        <pc:sldMkLst>
          <pc:docMk/>
          <pc:sldMk cId="2331428492" sldId="293"/>
        </pc:sldMkLst>
        <pc:spChg chg="add mod">
          <ac:chgData name="Xiaowei Lin" userId="S::xlin10@ds.fordham.edu::a909f027-2149-4df9-96e2-9abf15340625" providerId="AD" clId="Web-{903C70FA-F41C-4A5A-82BE-F3CF20516BAD}" dt="2020-04-29T12:38:31.482" v="136"/>
          <ac:spMkLst>
            <pc:docMk/>
            <pc:sldMk cId="2331428492" sldId="293"/>
            <ac:spMk id="3" creationId="{DC269868-7108-4BE5-BF2C-0859BEE6719B}"/>
          </ac:spMkLst>
        </pc:spChg>
        <pc:picChg chg="del">
          <ac:chgData name="Xiaowei Lin" userId="S::xlin10@ds.fordham.edu::a909f027-2149-4df9-96e2-9abf15340625" providerId="AD" clId="Web-{903C70FA-F41C-4A5A-82BE-F3CF20516BAD}" dt="2020-04-29T12:38:31.482" v="136"/>
          <ac:picMkLst>
            <pc:docMk/>
            <pc:sldMk cId="2331428492" sldId="293"/>
            <ac:picMk id="5" creationId="{DBB48CC8-661E-4517-9883-3D552EFDCFF7}"/>
          </ac:picMkLst>
        </pc:picChg>
      </pc:sldChg>
      <pc:sldChg chg="addSp delSp modSp add del replId">
        <pc:chgData name="Xiaowei Lin" userId="S::xlin10@ds.fordham.edu::a909f027-2149-4df9-96e2-9abf15340625" providerId="AD" clId="Web-{903C70FA-F41C-4A5A-82BE-F3CF20516BAD}" dt="2020-04-29T13:15:26.991" v="711"/>
        <pc:sldMkLst>
          <pc:docMk/>
          <pc:sldMk cId="3033152167" sldId="294"/>
        </pc:sldMkLst>
        <pc:spChg chg="add mod">
          <ac:chgData name="Xiaowei Lin" userId="S::xlin10@ds.fordham.edu::a909f027-2149-4df9-96e2-9abf15340625" providerId="AD" clId="Web-{903C70FA-F41C-4A5A-82BE-F3CF20516BAD}" dt="2020-04-29T12:38:33.873" v="137"/>
          <ac:spMkLst>
            <pc:docMk/>
            <pc:sldMk cId="3033152167" sldId="294"/>
            <ac:spMk id="3" creationId="{6FEBFC8B-DD7D-4BB5-AC4B-D7BCAE0D8C18}"/>
          </ac:spMkLst>
        </pc:spChg>
        <pc:picChg chg="del">
          <ac:chgData name="Xiaowei Lin" userId="S::xlin10@ds.fordham.edu::a909f027-2149-4df9-96e2-9abf15340625" providerId="AD" clId="Web-{903C70FA-F41C-4A5A-82BE-F3CF20516BAD}" dt="2020-04-29T12:38:33.873" v="137"/>
          <ac:picMkLst>
            <pc:docMk/>
            <pc:sldMk cId="3033152167" sldId="294"/>
            <ac:picMk id="5" creationId="{DBB48CC8-661E-4517-9883-3D552EFDCFF7}"/>
          </ac:picMkLst>
        </pc:picChg>
      </pc:sldChg>
      <pc:sldChg chg="add del replId">
        <pc:chgData name="Xiaowei Lin" userId="S::xlin10@ds.fordham.edu::a909f027-2149-4df9-96e2-9abf15340625" providerId="AD" clId="Web-{903C70FA-F41C-4A5A-82BE-F3CF20516BAD}" dt="2020-04-29T14:18:01.122" v="1719"/>
        <pc:sldMkLst>
          <pc:docMk/>
          <pc:sldMk cId="3806638601" sldId="294"/>
        </pc:sldMkLst>
      </pc:sldChg>
      <pc:sldChg chg="add del replId">
        <pc:chgData name="Xiaowei Lin" userId="S::xlin10@ds.fordham.edu::a909f027-2149-4df9-96e2-9abf15340625" providerId="AD" clId="Web-{903C70FA-F41C-4A5A-82BE-F3CF20516BAD}" dt="2020-04-29T14:18:02.200" v="1720"/>
        <pc:sldMkLst>
          <pc:docMk/>
          <pc:sldMk cId="3278689138" sldId="295"/>
        </pc:sldMkLst>
      </pc:sldChg>
      <pc:sldChg chg="add del replId">
        <pc:chgData name="Xiaowei Lin" userId="S::xlin10@ds.fordham.edu::a909f027-2149-4df9-96e2-9abf15340625" providerId="AD" clId="Web-{903C70FA-F41C-4A5A-82BE-F3CF20516BAD}" dt="2020-04-29T12:38:35.935" v="138"/>
        <pc:sldMkLst>
          <pc:docMk/>
          <pc:sldMk cId="4160163148" sldId="295"/>
        </pc:sldMkLst>
      </pc:sldChg>
      <pc:sldChg chg="addSp delSp modSp add del replId">
        <pc:chgData name="Xiaowei Lin" userId="S::xlin10@ds.fordham.edu::a909f027-2149-4df9-96e2-9abf15340625" providerId="AD" clId="Web-{903C70FA-F41C-4A5A-82BE-F3CF20516BAD}" dt="2020-04-29T13:15:27.772" v="712"/>
        <pc:sldMkLst>
          <pc:docMk/>
          <pc:sldMk cId="956913519" sldId="296"/>
        </pc:sldMkLst>
        <pc:spChg chg="add mod">
          <ac:chgData name="Xiaowei Lin" userId="S::xlin10@ds.fordham.edu::a909f027-2149-4df9-96e2-9abf15340625" providerId="AD" clId="Web-{903C70FA-F41C-4A5A-82BE-F3CF20516BAD}" dt="2020-04-29T12:38:38.748" v="139"/>
          <ac:spMkLst>
            <pc:docMk/>
            <pc:sldMk cId="956913519" sldId="296"/>
            <ac:spMk id="3" creationId="{27B923CF-09FA-4214-B8CF-6C1054548715}"/>
          </ac:spMkLst>
        </pc:spChg>
        <pc:picChg chg="del">
          <ac:chgData name="Xiaowei Lin" userId="S::xlin10@ds.fordham.edu::a909f027-2149-4df9-96e2-9abf15340625" providerId="AD" clId="Web-{903C70FA-F41C-4A5A-82BE-F3CF20516BAD}" dt="2020-04-29T12:38:38.748" v="139"/>
          <ac:picMkLst>
            <pc:docMk/>
            <pc:sldMk cId="956913519" sldId="296"/>
            <ac:picMk id="5" creationId="{DBB48CC8-661E-4517-9883-3D552EFDCFF7}"/>
          </ac:picMkLst>
        </pc:picChg>
      </pc:sldChg>
      <pc:sldChg chg="add del replId">
        <pc:chgData name="Xiaowei Lin" userId="S::xlin10@ds.fordham.edu::a909f027-2149-4df9-96e2-9abf15340625" providerId="AD" clId="Web-{903C70FA-F41C-4A5A-82BE-F3CF20516BAD}" dt="2020-04-29T15:11:31.384" v="2676"/>
        <pc:sldMkLst>
          <pc:docMk/>
          <pc:sldMk cId="1383236029" sldId="296"/>
        </pc:sldMkLst>
      </pc:sldChg>
      <pc:sldChg chg="addSp delSp modSp add del replId">
        <pc:chgData name="Xiaowei Lin" userId="S::xlin10@ds.fordham.edu::a909f027-2149-4df9-96e2-9abf15340625" providerId="AD" clId="Web-{903C70FA-F41C-4A5A-82BE-F3CF20516BAD}" dt="2020-04-29T13:15:28.569" v="713"/>
        <pc:sldMkLst>
          <pc:docMk/>
          <pc:sldMk cId="1245815902" sldId="297"/>
        </pc:sldMkLst>
        <pc:spChg chg="add mod">
          <ac:chgData name="Xiaowei Lin" userId="S::xlin10@ds.fordham.edu::a909f027-2149-4df9-96e2-9abf15340625" providerId="AD" clId="Web-{903C70FA-F41C-4A5A-82BE-F3CF20516BAD}" dt="2020-04-29T12:38:41.170" v="140"/>
          <ac:spMkLst>
            <pc:docMk/>
            <pc:sldMk cId="1245815902" sldId="297"/>
            <ac:spMk id="3" creationId="{09B090C4-C784-45AE-8D38-23D3E54A7154}"/>
          </ac:spMkLst>
        </pc:spChg>
        <pc:picChg chg="del">
          <ac:chgData name="Xiaowei Lin" userId="S::xlin10@ds.fordham.edu::a909f027-2149-4df9-96e2-9abf15340625" providerId="AD" clId="Web-{903C70FA-F41C-4A5A-82BE-F3CF20516BAD}" dt="2020-04-29T12:38:41.170" v="140"/>
          <ac:picMkLst>
            <pc:docMk/>
            <pc:sldMk cId="1245815902" sldId="297"/>
            <ac:picMk id="5" creationId="{DBB48CC8-661E-4517-9883-3D552EFDCFF7}"/>
          </ac:picMkLst>
        </pc:picChg>
      </pc:sldChg>
      <pc:sldChg chg="addSp delSp modSp add replId">
        <pc:chgData name="Xiaowei Lin" userId="S::xlin10@ds.fordham.edu::a909f027-2149-4df9-96e2-9abf15340625" providerId="AD" clId="Web-{903C70FA-F41C-4A5A-82BE-F3CF20516BAD}" dt="2020-04-29T15:29:21.398" v="3219" actId="20577"/>
        <pc:sldMkLst>
          <pc:docMk/>
          <pc:sldMk cId="4006567963" sldId="297"/>
        </pc:sldMkLst>
        <pc:spChg chg="del">
          <ac:chgData name="Xiaowei Lin" userId="S::xlin10@ds.fordham.edu::a909f027-2149-4df9-96e2-9abf15340625" providerId="AD" clId="Web-{903C70FA-F41C-4A5A-82BE-F3CF20516BAD}" dt="2020-04-29T13:51:30.023" v="1129"/>
          <ac:spMkLst>
            <pc:docMk/>
            <pc:sldMk cId="4006567963" sldId="297"/>
            <ac:spMk id="3" creationId="{4C2C1F74-FC39-452D-BDAA-1098ED3FE15D}"/>
          </ac:spMkLst>
        </pc:spChg>
        <pc:spChg chg="mod">
          <ac:chgData name="Xiaowei Lin" userId="S::xlin10@ds.fordham.edu::a909f027-2149-4df9-96e2-9abf15340625" providerId="AD" clId="Web-{903C70FA-F41C-4A5A-82BE-F3CF20516BAD}" dt="2020-04-29T13:52:35.524" v="1140" actId="20577"/>
          <ac:spMkLst>
            <pc:docMk/>
            <pc:sldMk cId="4006567963" sldId="297"/>
            <ac:spMk id="12" creationId="{CDE89CFB-0712-4B19-BBC8-BF21EB290A58}"/>
          </ac:spMkLst>
        </pc:spChg>
        <pc:spChg chg="mod">
          <ac:chgData name="Xiaowei Lin" userId="S::xlin10@ds.fordham.edu::a909f027-2149-4df9-96e2-9abf15340625" providerId="AD" clId="Web-{903C70FA-F41C-4A5A-82BE-F3CF20516BAD}" dt="2020-04-29T15:29:21.398" v="3219" actId="20577"/>
          <ac:spMkLst>
            <pc:docMk/>
            <pc:sldMk cId="4006567963" sldId="297"/>
            <ac:spMk id="14" creationId="{BF2D1B1F-4708-4133-8E77-7682EAF85E4D}"/>
          </ac:spMkLst>
        </pc:spChg>
        <pc:picChg chg="add mod">
          <ac:chgData name="Xiaowei Lin" userId="S::xlin10@ds.fordham.edu::a909f027-2149-4df9-96e2-9abf15340625" providerId="AD" clId="Web-{903C70FA-F41C-4A5A-82BE-F3CF20516BAD}" dt="2020-04-29T13:53:29.182" v="1154" actId="1076"/>
          <ac:picMkLst>
            <pc:docMk/>
            <pc:sldMk cId="4006567963" sldId="297"/>
            <ac:picMk id="2" creationId="{55C19789-FB2F-4AC4-861A-6F74D26A936F}"/>
          </ac:picMkLst>
        </pc:picChg>
        <pc:picChg chg="add mod">
          <ac:chgData name="Xiaowei Lin" userId="S::xlin10@ds.fordham.edu::a909f027-2149-4df9-96e2-9abf15340625" providerId="AD" clId="Web-{903C70FA-F41C-4A5A-82BE-F3CF20516BAD}" dt="2020-04-29T13:53:35.353" v="1156" actId="1076"/>
          <ac:picMkLst>
            <pc:docMk/>
            <pc:sldMk cId="4006567963" sldId="297"/>
            <ac:picMk id="5" creationId="{24C0B145-D3ED-452E-B4F3-44EE0D47FBE9}"/>
          </ac:picMkLst>
        </pc:picChg>
      </pc:sldChg>
      <pc:sldChg chg="addSp delSp modSp add del replId">
        <pc:chgData name="Xiaowei Lin" userId="S::xlin10@ds.fordham.edu::a909f027-2149-4df9-96e2-9abf15340625" providerId="AD" clId="Web-{903C70FA-F41C-4A5A-82BE-F3CF20516BAD}" dt="2020-04-29T13:15:29.632" v="714"/>
        <pc:sldMkLst>
          <pc:docMk/>
          <pc:sldMk cId="274330036" sldId="298"/>
        </pc:sldMkLst>
        <pc:spChg chg="add mod">
          <ac:chgData name="Xiaowei Lin" userId="S::xlin10@ds.fordham.edu::a909f027-2149-4df9-96e2-9abf15340625" providerId="AD" clId="Web-{903C70FA-F41C-4A5A-82BE-F3CF20516BAD}" dt="2020-04-29T12:38:43.951" v="141"/>
          <ac:spMkLst>
            <pc:docMk/>
            <pc:sldMk cId="274330036" sldId="298"/>
            <ac:spMk id="3" creationId="{329A057F-2CA3-4DC5-BEC2-9E371D6AFDD2}"/>
          </ac:spMkLst>
        </pc:spChg>
        <pc:picChg chg="del">
          <ac:chgData name="Xiaowei Lin" userId="S::xlin10@ds.fordham.edu::a909f027-2149-4df9-96e2-9abf15340625" providerId="AD" clId="Web-{903C70FA-F41C-4A5A-82BE-F3CF20516BAD}" dt="2020-04-29T12:38:43.951" v="141"/>
          <ac:picMkLst>
            <pc:docMk/>
            <pc:sldMk cId="274330036" sldId="298"/>
            <ac:picMk id="5" creationId="{DBB48CC8-661E-4517-9883-3D552EFDCFF7}"/>
          </ac:picMkLst>
        </pc:picChg>
      </pc:sldChg>
      <pc:sldChg chg="addSp delSp modSp add replId modNotes">
        <pc:chgData name="Xiaowei Lin" userId="S::xlin10@ds.fordham.edu::a909f027-2149-4df9-96e2-9abf15340625" providerId="AD" clId="Web-{903C70FA-F41C-4A5A-82BE-F3CF20516BAD}" dt="2020-04-29T15:42:43.361" v="3282" actId="14100"/>
        <pc:sldMkLst>
          <pc:docMk/>
          <pc:sldMk cId="1674934162" sldId="298"/>
        </pc:sldMkLst>
        <pc:spChg chg="mod">
          <ac:chgData name="Xiaowei Lin" userId="S::xlin10@ds.fordham.edu::a909f027-2149-4df9-96e2-9abf15340625" providerId="AD" clId="Web-{903C70FA-F41C-4A5A-82BE-F3CF20516BAD}" dt="2020-04-29T15:42:43.361" v="3282" actId="14100"/>
          <ac:spMkLst>
            <pc:docMk/>
            <pc:sldMk cId="1674934162" sldId="298"/>
            <ac:spMk id="14" creationId="{BF2D1B1F-4708-4133-8E77-7682EAF85E4D}"/>
          </ac:spMkLst>
        </pc:spChg>
        <pc:picChg chg="del">
          <ac:chgData name="Xiaowei Lin" userId="S::xlin10@ds.fordham.edu::a909f027-2149-4df9-96e2-9abf15340625" providerId="AD" clId="Web-{903C70FA-F41C-4A5A-82BE-F3CF20516BAD}" dt="2020-04-29T14:29:33.444" v="1779"/>
          <ac:picMkLst>
            <pc:docMk/>
            <pc:sldMk cId="1674934162" sldId="298"/>
            <ac:picMk id="2" creationId="{53877996-5572-4304-8959-9BC12DD3E784}"/>
          </ac:picMkLst>
        </pc:picChg>
        <pc:picChg chg="add del mod">
          <ac:chgData name="Xiaowei Lin" userId="S::xlin10@ds.fordham.edu::a909f027-2149-4df9-96e2-9abf15340625" providerId="AD" clId="Web-{903C70FA-F41C-4A5A-82BE-F3CF20516BAD}" dt="2020-04-29T14:34:32.354" v="1951"/>
          <ac:picMkLst>
            <pc:docMk/>
            <pc:sldMk cId="1674934162" sldId="298"/>
            <ac:picMk id="3" creationId="{938DFFC2-EF49-4531-950B-6C7167E05F82}"/>
          </ac:picMkLst>
        </pc:picChg>
        <pc:picChg chg="add del mod">
          <ac:chgData name="Xiaowei Lin" userId="S::xlin10@ds.fordham.edu::a909f027-2149-4df9-96e2-9abf15340625" providerId="AD" clId="Web-{903C70FA-F41C-4A5A-82BE-F3CF20516BAD}" dt="2020-04-29T14:58:55.780" v="2397"/>
          <ac:picMkLst>
            <pc:docMk/>
            <pc:sldMk cId="1674934162" sldId="298"/>
            <ac:picMk id="5" creationId="{5A4830D5-2ADC-4440-870F-4E9EE95E5440}"/>
          </ac:picMkLst>
        </pc:picChg>
        <pc:picChg chg="add mod">
          <ac:chgData name="Xiaowei Lin" userId="S::xlin10@ds.fordham.edu::a909f027-2149-4df9-96e2-9abf15340625" providerId="AD" clId="Web-{903C70FA-F41C-4A5A-82BE-F3CF20516BAD}" dt="2020-04-29T14:59:54.515" v="2408" actId="1076"/>
          <ac:picMkLst>
            <pc:docMk/>
            <pc:sldMk cId="1674934162" sldId="298"/>
            <ac:picMk id="7" creationId="{8D741C63-C87B-40B1-900B-C5E236493F07}"/>
          </ac:picMkLst>
        </pc:picChg>
        <pc:picChg chg="add mod">
          <ac:chgData name="Xiaowei Lin" userId="S::xlin10@ds.fordham.edu::a909f027-2149-4df9-96e2-9abf15340625" providerId="AD" clId="Web-{903C70FA-F41C-4A5A-82BE-F3CF20516BAD}" dt="2020-04-29T14:59:42.343" v="2403" actId="14100"/>
          <ac:picMkLst>
            <pc:docMk/>
            <pc:sldMk cId="1674934162" sldId="298"/>
            <ac:picMk id="9" creationId="{3FDA596C-0519-499D-8613-3EED8223A30D}"/>
          </ac:picMkLst>
        </pc:picChg>
      </pc:sldChg>
      <pc:sldChg chg="addSp modSp add replId">
        <pc:chgData name="Xiaowei Lin" userId="S::xlin10@ds.fordham.edu::a909f027-2149-4df9-96e2-9abf15340625" providerId="AD" clId="Web-{903C70FA-F41C-4A5A-82BE-F3CF20516BAD}" dt="2020-04-29T16:04:24.457" v="3794" actId="20577"/>
        <pc:sldMkLst>
          <pc:docMk/>
          <pc:sldMk cId="2829701452" sldId="299"/>
        </pc:sldMkLst>
        <pc:spChg chg="mod">
          <ac:chgData name="Xiaowei Lin" userId="S::xlin10@ds.fordham.edu::a909f027-2149-4df9-96e2-9abf15340625" providerId="AD" clId="Web-{903C70FA-F41C-4A5A-82BE-F3CF20516BAD}" dt="2020-04-29T16:04:24.457" v="3794" actId="20577"/>
          <ac:spMkLst>
            <pc:docMk/>
            <pc:sldMk cId="2829701452" sldId="299"/>
            <ac:spMk id="14" creationId="{BF2D1B1F-4708-4133-8E77-7682EAF85E4D}"/>
          </ac:spMkLst>
        </pc:spChg>
        <pc:picChg chg="add mod">
          <ac:chgData name="Xiaowei Lin" userId="S::xlin10@ds.fordham.edu::a909f027-2149-4df9-96e2-9abf15340625" providerId="AD" clId="Web-{903C70FA-F41C-4A5A-82BE-F3CF20516BAD}" dt="2020-04-29T15:54:32.793" v="3727" actId="1076"/>
          <ac:picMkLst>
            <pc:docMk/>
            <pc:sldMk cId="2829701452" sldId="299"/>
            <ac:picMk id="2" creationId="{478975FA-AE9A-4E99-80B0-FC94779F3B7D}"/>
          </ac:picMkLst>
        </pc:picChg>
        <pc:picChg chg="add mod">
          <ac:chgData name="Xiaowei Lin" userId="S::xlin10@ds.fordham.edu::a909f027-2149-4df9-96e2-9abf15340625" providerId="AD" clId="Web-{903C70FA-F41C-4A5A-82BE-F3CF20516BAD}" dt="2020-04-29T15:09:26.913" v="2599" actId="14100"/>
          <ac:picMkLst>
            <pc:docMk/>
            <pc:sldMk cId="2829701452" sldId="299"/>
            <ac:picMk id="4" creationId="{C3B8C0D7-2494-44DB-A817-A240D55C027B}"/>
          </ac:picMkLst>
        </pc:picChg>
      </pc:sldChg>
      <pc:sldChg chg="addSp delSp modSp add replId">
        <pc:chgData name="Xiaowei Lin" userId="S::xlin10@ds.fordham.edu::a909f027-2149-4df9-96e2-9abf15340625" providerId="AD" clId="Web-{903C70FA-F41C-4A5A-82BE-F3CF20516BAD}" dt="2020-04-29T15:27:58.240" v="3209" actId="14100"/>
        <pc:sldMkLst>
          <pc:docMk/>
          <pc:sldMk cId="4144256889" sldId="300"/>
        </pc:sldMkLst>
        <pc:spChg chg="mod">
          <ac:chgData name="Xiaowei Lin" userId="S::xlin10@ds.fordham.edu::a909f027-2149-4df9-96e2-9abf15340625" providerId="AD" clId="Web-{903C70FA-F41C-4A5A-82BE-F3CF20516BAD}" dt="2020-04-29T15:27:13.833" v="3203" actId="20577"/>
          <ac:spMkLst>
            <pc:docMk/>
            <pc:sldMk cId="4144256889" sldId="300"/>
            <ac:spMk id="14" creationId="{BF2D1B1F-4708-4133-8E77-7682EAF85E4D}"/>
          </ac:spMkLst>
        </pc:spChg>
        <pc:picChg chg="del">
          <ac:chgData name="Xiaowei Lin" userId="S::xlin10@ds.fordham.edu::a909f027-2149-4df9-96e2-9abf15340625" providerId="AD" clId="Web-{903C70FA-F41C-4A5A-82BE-F3CF20516BAD}" dt="2020-04-29T15:19:08.124" v="2887"/>
          <ac:picMkLst>
            <pc:docMk/>
            <pc:sldMk cId="4144256889" sldId="300"/>
            <ac:picMk id="2" creationId="{478975FA-AE9A-4E99-80B0-FC94779F3B7D}"/>
          </ac:picMkLst>
        </pc:picChg>
        <pc:picChg chg="add mod">
          <ac:chgData name="Xiaowei Lin" userId="S::xlin10@ds.fordham.edu::a909f027-2149-4df9-96e2-9abf15340625" providerId="AD" clId="Web-{903C70FA-F41C-4A5A-82BE-F3CF20516BAD}" dt="2020-04-29T15:27:58.240" v="3209" actId="14100"/>
          <ac:picMkLst>
            <pc:docMk/>
            <pc:sldMk cId="4144256889" sldId="300"/>
            <ac:picMk id="3" creationId="{663B6DAE-A1B1-45FE-A971-9F9C12A727A3}"/>
          </ac:picMkLst>
        </pc:picChg>
        <pc:picChg chg="del">
          <ac:chgData name="Xiaowei Lin" userId="S::xlin10@ds.fordham.edu::a909f027-2149-4df9-96e2-9abf15340625" providerId="AD" clId="Web-{903C70FA-F41C-4A5A-82BE-F3CF20516BAD}" dt="2020-04-29T15:19:08.905" v="2888"/>
          <ac:picMkLst>
            <pc:docMk/>
            <pc:sldMk cId="4144256889" sldId="300"/>
            <ac:picMk id="4" creationId="{C3B8C0D7-2494-44DB-A817-A240D55C027B}"/>
          </ac:picMkLst>
        </pc:picChg>
      </pc:sldChg>
    </pc:docChg>
  </pc:docChgLst>
  <pc:docChgLst>
    <pc:chgData name="Xiaowei Lin" userId="S::xlin10@ds.fordham.edu::a909f027-2149-4df9-96e2-9abf15340625" providerId="AD" clId="Web-{EC1D6ACE-2033-4213-AEF5-FC9C9779EE75}"/>
    <pc:docChg chg="delSld modSld sldOrd">
      <pc:chgData name="Xiaowei Lin" userId="S::xlin10@ds.fordham.edu::a909f027-2149-4df9-96e2-9abf15340625" providerId="AD" clId="Web-{EC1D6ACE-2033-4213-AEF5-FC9C9779EE75}" dt="2020-04-29T20:03:49.470" v="806" actId="20577"/>
      <pc:docMkLst>
        <pc:docMk/>
      </pc:docMkLst>
      <pc:sldChg chg="modSp">
        <pc:chgData name="Xiaowei Lin" userId="S::xlin10@ds.fordham.edu::a909f027-2149-4df9-96e2-9abf15340625" providerId="AD" clId="Web-{EC1D6ACE-2033-4213-AEF5-FC9C9779EE75}" dt="2020-04-29T19:26:25.984" v="617" actId="20577"/>
        <pc:sldMkLst>
          <pc:docMk/>
          <pc:sldMk cId="0" sldId="257"/>
        </pc:sldMkLst>
        <pc:spChg chg="mod">
          <ac:chgData name="Xiaowei Lin" userId="S::xlin10@ds.fordham.edu::a909f027-2149-4df9-96e2-9abf15340625" providerId="AD" clId="Web-{EC1D6ACE-2033-4213-AEF5-FC9C9779EE75}" dt="2020-04-29T19:26:25.984" v="617" actId="20577"/>
          <ac:spMkLst>
            <pc:docMk/>
            <pc:sldMk cId="0" sldId="257"/>
            <ac:spMk id="171" creationId="{00000000-0000-0000-0000-000000000000}"/>
          </ac:spMkLst>
        </pc:spChg>
      </pc:sldChg>
      <pc:sldChg chg="modSp">
        <pc:chgData name="Xiaowei Lin" userId="S::xlin10@ds.fordham.edu::a909f027-2149-4df9-96e2-9abf15340625" providerId="AD" clId="Web-{EC1D6ACE-2033-4213-AEF5-FC9C9779EE75}" dt="2020-04-29T19:54:04.437" v="796" actId="20577"/>
        <pc:sldMkLst>
          <pc:docMk/>
          <pc:sldMk cId="2534322402" sldId="266"/>
        </pc:sldMkLst>
        <pc:spChg chg="mod">
          <ac:chgData name="Xiaowei Lin" userId="S::xlin10@ds.fordham.edu::a909f027-2149-4df9-96e2-9abf15340625" providerId="AD" clId="Web-{EC1D6ACE-2033-4213-AEF5-FC9C9779EE75}" dt="2020-04-29T19:54:04.437" v="796" actId="20577"/>
          <ac:spMkLst>
            <pc:docMk/>
            <pc:sldMk cId="2534322402" sldId="266"/>
            <ac:spMk id="3" creationId="{9F5B57D4-11F8-4C1E-9808-F352063B745F}"/>
          </ac:spMkLst>
        </pc:spChg>
      </pc:sldChg>
      <pc:sldChg chg="modSp ord">
        <pc:chgData name="Xiaowei Lin" userId="S::xlin10@ds.fordham.edu::a909f027-2149-4df9-96e2-9abf15340625" providerId="AD" clId="Web-{EC1D6ACE-2033-4213-AEF5-FC9C9779EE75}" dt="2020-04-29T19:50:02.470" v="717" actId="20577"/>
        <pc:sldMkLst>
          <pc:docMk/>
          <pc:sldMk cId="2480934214" sldId="291"/>
        </pc:sldMkLst>
        <pc:spChg chg="mod">
          <ac:chgData name="Xiaowei Lin" userId="S::xlin10@ds.fordham.edu::a909f027-2149-4df9-96e2-9abf15340625" providerId="AD" clId="Web-{EC1D6ACE-2033-4213-AEF5-FC9C9779EE75}" dt="2020-04-29T19:50:02.470" v="717" actId="20577"/>
          <ac:spMkLst>
            <pc:docMk/>
            <pc:sldMk cId="2480934214" sldId="291"/>
            <ac:spMk id="14" creationId="{BF2D1B1F-4708-4133-8E77-7682EAF85E4D}"/>
          </ac:spMkLst>
        </pc:spChg>
      </pc:sldChg>
      <pc:sldChg chg="modSp del ord">
        <pc:chgData name="Xiaowei Lin" userId="S::xlin10@ds.fordham.edu::a909f027-2149-4df9-96e2-9abf15340625" providerId="AD" clId="Web-{EC1D6ACE-2033-4213-AEF5-FC9C9779EE75}" dt="2020-04-29T19:40:09.343" v="619"/>
        <pc:sldMkLst>
          <pc:docMk/>
          <pc:sldMk cId="4006567963" sldId="297"/>
        </pc:sldMkLst>
        <pc:spChg chg="mod">
          <ac:chgData name="Xiaowei Lin" userId="S::xlin10@ds.fordham.edu::a909f027-2149-4df9-96e2-9abf15340625" providerId="AD" clId="Web-{EC1D6ACE-2033-4213-AEF5-FC9C9779EE75}" dt="2020-04-29T19:13:40.378" v="569" actId="20577"/>
          <ac:spMkLst>
            <pc:docMk/>
            <pc:sldMk cId="4006567963" sldId="297"/>
            <ac:spMk id="14" creationId="{BF2D1B1F-4708-4133-8E77-7682EAF85E4D}"/>
          </ac:spMkLst>
        </pc:spChg>
      </pc:sldChg>
      <pc:sldChg chg="del">
        <pc:chgData name="Xiaowei Lin" userId="S::xlin10@ds.fordham.edu::a909f027-2149-4df9-96e2-9abf15340625" providerId="AD" clId="Web-{EC1D6ACE-2033-4213-AEF5-FC9C9779EE75}" dt="2020-04-29T19:50:22.768" v="719"/>
        <pc:sldMkLst>
          <pc:docMk/>
          <pc:sldMk cId="2829701452" sldId="299"/>
        </pc:sldMkLst>
      </pc:sldChg>
      <pc:sldChg chg="modSp">
        <pc:chgData name="Xiaowei Lin" userId="S::xlin10@ds.fordham.edu::a909f027-2149-4df9-96e2-9abf15340625" providerId="AD" clId="Web-{EC1D6ACE-2033-4213-AEF5-FC9C9779EE75}" dt="2020-04-29T20:01:10.805" v="804" actId="20577"/>
        <pc:sldMkLst>
          <pc:docMk/>
          <pc:sldMk cId="4144256889" sldId="300"/>
        </pc:sldMkLst>
        <pc:spChg chg="mod">
          <ac:chgData name="Xiaowei Lin" userId="S::xlin10@ds.fordham.edu::a909f027-2149-4df9-96e2-9abf15340625" providerId="AD" clId="Web-{EC1D6ACE-2033-4213-AEF5-FC9C9779EE75}" dt="2020-04-29T20:01:10.805" v="804" actId="20577"/>
          <ac:spMkLst>
            <pc:docMk/>
            <pc:sldMk cId="4144256889" sldId="300"/>
            <ac:spMk id="14" creationId="{BF2D1B1F-4708-4133-8E77-7682EAF85E4D}"/>
          </ac:spMkLst>
        </pc:spChg>
      </pc:sldChg>
    </pc:docChg>
  </pc:docChgLst>
  <pc:docChgLst>
    <pc:chgData name="Ryan Fitzmaurice" userId="S::rfitzmaurice3@ds.fordham.edu::440240b8-224a-498e-9fb2-0b72034039f4" providerId="AD" clId="Web-{A97572A6-D4A9-4ED8-9D9D-A1D71F9FD508}"/>
    <pc:docChg chg="modSld">
      <pc:chgData name="Ryan Fitzmaurice" userId="S::rfitzmaurice3@ds.fordham.edu::440240b8-224a-498e-9fb2-0b72034039f4" providerId="AD" clId="Web-{A97572A6-D4A9-4ED8-9D9D-A1D71F9FD508}" dt="2020-04-28T23:41:56.135" v="95" actId="1076"/>
      <pc:docMkLst>
        <pc:docMk/>
      </pc:docMkLst>
      <pc:sldChg chg="modSp">
        <pc:chgData name="Ryan Fitzmaurice" userId="S::rfitzmaurice3@ds.fordham.edu::440240b8-224a-498e-9fb2-0b72034039f4" providerId="AD" clId="Web-{A97572A6-D4A9-4ED8-9D9D-A1D71F9FD508}" dt="2020-04-28T23:41:43.166" v="93" actId="20577"/>
        <pc:sldMkLst>
          <pc:docMk/>
          <pc:sldMk cId="0" sldId="257"/>
        </pc:sldMkLst>
        <pc:spChg chg="mod">
          <ac:chgData name="Ryan Fitzmaurice" userId="S::rfitzmaurice3@ds.fordham.edu::440240b8-224a-498e-9fb2-0b72034039f4" providerId="AD" clId="Web-{A97572A6-D4A9-4ED8-9D9D-A1D71F9FD508}" dt="2020-04-28T23:41:43.166" v="93" actId="20577"/>
          <ac:spMkLst>
            <pc:docMk/>
            <pc:sldMk cId="0" sldId="257"/>
            <ac:spMk id="171" creationId="{00000000-0000-0000-0000-000000000000}"/>
          </ac:spMkLst>
        </pc:spChg>
      </pc:sldChg>
      <pc:sldChg chg="modSp">
        <pc:chgData name="Ryan Fitzmaurice" userId="S::rfitzmaurice3@ds.fordham.edu::440240b8-224a-498e-9fb2-0b72034039f4" providerId="AD" clId="Web-{A97572A6-D4A9-4ED8-9D9D-A1D71F9FD508}" dt="2020-04-28T23:41:56.135" v="95" actId="1076"/>
        <pc:sldMkLst>
          <pc:docMk/>
          <pc:sldMk cId="0" sldId="259"/>
        </pc:sldMkLst>
        <pc:spChg chg="mod">
          <ac:chgData name="Ryan Fitzmaurice" userId="S::rfitzmaurice3@ds.fordham.edu::440240b8-224a-498e-9fb2-0b72034039f4" providerId="AD" clId="Web-{A97572A6-D4A9-4ED8-9D9D-A1D71F9FD508}" dt="2020-04-28T23:41:56.135" v="95" actId="1076"/>
          <ac:spMkLst>
            <pc:docMk/>
            <pc:sldMk cId="0" sldId="259"/>
            <ac:spMk id="177" creationId="{00000000-0000-0000-0000-000000000000}"/>
          </ac:spMkLst>
        </pc:spChg>
      </pc:sldChg>
    </pc:docChg>
  </pc:docChgLst>
  <pc:docChgLst>
    <pc:chgData name="Xiaowei Lin" userId="S::xlin10@ds.fordham.edu::a909f027-2149-4df9-96e2-9abf15340625" providerId="AD" clId="Web-{B6526908-7BE0-4D11-8453-12849556E952}"/>
    <pc:docChg chg="modSld">
      <pc:chgData name="Xiaowei Lin" userId="S::xlin10@ds.fordham.edu::a909f027-2149-4df9-96e2-9abf15340625" providerId="AD" clId="Web-{B6526908-7BE0-4D11-8453-12849556E952}" dt="2020-04-29T20:11:40.288" v="15" actId="1076"/>
      <pc:docMkLst>
        <pc:docMk/>
      </pc:docMkLst>
      <pc:sldChg chg="modSp">
        <pc:chgData name="Xiaowei Lin" userId="S::xlin10@ds.fordham.edu::a909f027-2149-4df9-96e2-9abf15340625" providerId="AD" clId="Web-{B6526908-7BE0-4D11-8453-12849556E952}" dt="2020-04-29T20:11:17.662" v="12" actId="20577"/>
        <pc:sldMkLst>
          <pc:docMk/>
          <pc:sldMk cId="2480934214" sldId="291"/>
        </pc:sldMkLst>
        <pc:spChg chg="mod">
          <ac:chgData name="Xiaowei Lin" userId="S::xlin10@ds.fordham.edu::a909f027-2149-4df9-96e2-9abf15340625" providerId="AD" clId="Web-{B6526908-7BE0-4D11-8453-12849556E952}" dt="2020-04-29T20:11:17.662" v="12" actId="20577"/>
          <ac:spMkLst>
            <pc:docMk/>
            <pc:sldMk cId="2480934214" sldId="291"/>
            <ac:spMk id="14" creationId="{BF2D1B1F-4708-4133-8E77-7682EAF85E4D}"/>
          </ac:spMkLst>
        </pc:spChg>
      </pc:sldChg>
      <pc:sldChg chg="modSp">
        <pc:chgData name="Xiaowei Lin" userId="S::xlin10@ds.fordham.edu::a909f027-2149-4df9-96e2-9abf15340625" providerId="AD" clId="Web-{B6526908-7BE0-4D11-8453-12849556E952}" dt="2020-04-29T20:11:40.288" v="15" actId="1076"/>
        <pc:sldMkLst>
          <pc:docMk/>
          <pc:sldMk cId="4144256889" sldId="300"/>
        </pc:sldMkLst>
        <pc:spChg chg="mod">
          <ac:chgData name="Xiaowei Lin" userId="S::xlin10@ds.fordham.edu::a909f027-2149-4df9-96e2-9abf15340625" providerId="AD" clId="Web-{B6526908-7BE0-4D11-8453-12849556E952}" dt="2020-04-29T20:11:40.288" v="15" actId="1076"/>
          <ac:spMkLst>
            <pc:docMk/>
            <pc:sldMk cId="4144256889" sldId="300"/>
            <ac:spMk id="14" creationId="{BF2D1B1F-4708-4133-8E77-7682EAF85E4D}"/>
          </ac:spMkLst>
        </pc:spChg>
      </pc:sldChg>
    </pc:docChg>
  </pc:docChgLst>
  <pc:docChgLst>
    <pc:chgData name="Ryan Fitzmaurice" userId="S::rfitzmaurice3@ds.fordham.edu::440240b8-224a-498e-9fb2-0b72034039f4" providerId="AD" clId="Web-{9B056269-DBCA-42FE-B1D1-5EE47FAB0A3C}"/>
    <pc:docChg chg="modSld">
      <pc:chgData name="Ryan Fitzmaurice" userId="S::rfitzmaurice3@ds.fordham.edu::440240b8-224a-498e-9fb2-0b72034039f4" providerId="AD" clId="Web-{9B056269-DBCA-42FE-B1D1-5EE47FAB0A3C}" dt="2020-04-29T00:12:13.033" v="17" actId="20577"/>
      <pc:docMkLst>
        <pc:docMk/>
      </pc:docMkLst>
      <pc:sldChg chg="modSp">
        <pc:chgData name="Ryan Fitzmaurice" userId="S::rfitzmaurice3@ds.fordham.edu::440240b8-224a-498e-9fb2-0b72034039f4" providerId="AD" clId="Web-{9B056269-DBCA-42FE-B1D1-5EE47FAB0A3C}" dt="2020-04-29T00:12:13.033" v="16" actId="20577"/>
        <pc:sldMkLst>
          <pc:docMk/>
          <pc:sldMk cId="2588839230" sldId="277"/>
        </pc:sldMkLst>
        <pc:spChg chg="mod">
          <ac:chgData name="Ryan Fitzmaurice" userId="S::rfitzmaurice3@ds.fordham.edu::440240b8-224a-498e-9fb2-0b72034039f4" providerId="AD" clId="Web-{9B056269-DBCA-42FE-B1D1-5EE47FAB0A3C}" dt="2020-04-29T00:12:13.033" v="16" actId="20577"/>
          <ac:spMkLst>
            <pc:docMk/>
            <pc:sldMk cId="2588839230" sldId="277"/>
            <ac:spMk id="5" creationId="{E00635BF-0949-48F0-ADA9-A7361B09D4CB}"/>
          </ac:spMkLst>
        </pc:spChg>
      </pc:sldChg>
    </pc:docChg>
  </pc:docChgLst>
  <pc:docChgLst>
    <pc:chgData name="Ryan Fitzmaurice" userId="S::rfitzmaurice3@ds.fordham.edu::440240b8-224a-498e-9fb2-0b72034039f4" providerId="AD" clId="Web-{1F7744C2-FA76-4F48-8888-E50FFC92A0AC}"/>
    <pc:docChg chg="modSld">
      <pc:chgData name="Ryan Fitzmaurice" userId="S::rfitzmaurice3@ds.fordham.edu::440240b8-224a-498e-9fb2-0b72034039f4" providerId="AD" clId="Web-{1F7744C2-FA76-4F48-8888-E50FFC92A0AC}" dt="2020-04-28T03:22:04.377" v="36" actId="20577"/>
      <pc:docMkLst>
        <pc:docMk/>
      </pc:docMkLst>
      <pc:sldChg chg="addSp modSp">
        <pc:chgData name="Ryan Fitzmaurice" userId="S::rfitzmaurice3@ds.fordham.edu::440240b8-224a-498e-9fb2-0b72034039f4" providerId="AD" clId="Web-{1F7744C2-FA76-4F48-8888-E50FFC92A0AC}" dt="2020-04-28T03:22:04.377" v="35" actId="20577"/>
        <pc:sldMkLst>
          <pc:docMk/>
          <pc:sldMk cId="2588839230" sldId="277"/>
        </pc:sldMkLst>
        <pc:spChg chg="mod">
          <ac:chgData name="Ryan Fitzmaurice" userId="S::rfitzmaurice3@ds.fordham.edu::440240b8-224a-498e-9fb2-0b72034039f4" providerId="AD" clId="Web-{1F7744C2-FA76-4F48-8888-E50FFC92A0AC}" dt="2020-04-28T03:22:04.377" v="35" actId="20577"/>
          <ac:spMkLst>
            <pc:docMk/>
            <pc:sldMk cId="2588839230" sldId="277"/>
            <ac:spMk id="7" creationId="{90DD0DCE-4999-47E5-BDE8-5270698BC648}"/>
          </ac:spMkLst>
        </pc:spChg>
        <pc:picChg chg="mod">
          <ac:chgData name="Ryan Fitzmaurice" userId="S::rfitzmaurice3@ds.fordham.edu::440240b8-224a-498e-9fb2-0b72034039f4" providerId="AD" clId="Web-{1F7744C2-FA76-4F48-8888-E50FFC92A0AC}" dt="2020-04-28T03:21:25.095" v="2" actId="1076"/>
          <ac:picMkLst>
            <pc:docMk/>
            <pc:sldMk cId="2588839230" sldId="277"/>
            <ac:picMk id="2" creationId="{354B095F-180A-4BBE-B4CE-7A1C3F96CD73}"/>
          </ac:picMkLst>
        </pc:picChg>
        <pc:picChg chg="add mod">
          <ac:chgData name="Ryan Fitzmaurice" userId="S::rfitzmaurice3@ds.fordham.edu::440240b8-224a-498e-9fb2-0b72034039f4" providerId="AD" clId="Web-{1F7744C2-FA76-4F48-8888-E50FFC92A0AC}" dt="2020-04-28T03:21:33.424" v="4" actId="14100"/>
          <ac:picMkLst>
            <pc:docMk/>
            <pc:sldMk cId="2588839230" sldId="277"/>
            <ac:picMk id="3" creationId="{22F54725-17B9-487A-9CA7-1435FAB7978B}"/>
          </ac:picMkLst>
        </pc:picChg>
      </pc:sldChg>
    </pc:docChg>
  </pc:docChgLst>
  <pc:docChgLst>
    <pc:chgData name="Serafim Petrov" userId="S::spetrov1@ds.fordham.edu::cc868c5e-084f-4fd9-88fe-9d4cce013a5a" providerId="AD" clId="Web-{28090856-534C-6CA3-4133-0BAEA2E0C24C}"/>
    <pc:docChg chg="modSld">
      <pc:chgData name="Serafim Petrov" userId="S::spetrov1@ds.fordham.edu::cc868c5e-084f-4fd9-88fe-9d4cce013a5a" providerId="AD" clId="Web-{28090856-534C-6CA3-4133-0BAEA2E0C24C}" dt="2020-04-28T21:30:14.540" v="9" actId="14100"/>
      <pc:docMkLst>
        <pc:docMk/>
      </pc:docMkLst>
      <pc:sldChg chg="modSp">
        <pc:chgData name="Serafim Petrov" userId="S::spetrov1@ds.fordham.edu::cc868c5e-084f-4fd9-88fe-9d4cce013a5a" providerId="AD" clId="Web-{28090856-534C-6CA3-4133-0BAEA2E0C24C}" dt="2020-04-28T21:29:25.962" v="6" actId="20577"/>
        <pc:sldMkLst>
          <pc:docMk/>
          <pc:sldMk cId="0" sldId="259"/>
        </pc:sldMkLst>
        <pc:spChg chg="mod">
          <ac:chgData name="Serafim Petrov" userId="S::spetrov1@ds.fordham.edu::cc868c5e-084f-4fd9-88fe-9d4cce013a5a" providerId="AD" clId="Web-{28090856-534C-6CA3-4133-0BAEA2E0C24C}" dt="2020-04-28T21:29:25.962" v="6" actId="20577"/>
          <ac:spMkLst>
            <pc:docMk/>
            <pc:sldMk cId="0" sldId="259"/>
            <ac:spMk id="178" creationId="{00000000-0000-0000-0000-000000000000}"/>
          </ac:spMkLst>
        </pc:spChg>
      </pc:sldChg>
      <pc:sldChg chg="modSp">
        <pc:chgData name="Serafim Petrov" userId="S::spetrov1@ds.fordham.edu::cc868c5e-084f-4fd9-88fe-9d4cce013a5a" providerId="AD" clId="Web-{28090856-534C-6CA3-4133-0BAEA2E0C24C}" dt="2020-04-28T21:30:14.540" v="9" actId="14100"/>
        <pc:sldMkLst>
          <pc:docMk/>
          <pc:sldMk cId="0" sldId="264"/>
        </pc:sldMkLst>
        <pc:spChg chg="mod">
          <ac:chgData name="Serafim Petrov" userId="S::spetrov1@ds.fordham.edu::cc868c5e-084f-4fd9-88fe-9d4cce013a5a" providerId="AD" clId="Web-{28090856-534C-6CA3-4133-0BAEA2E0C24C}" dt="2020-04-28T21:30:14.540" v="9" actId="14100"/>
          <ac:spMkLst>
            <pc:docMk/>
            <pc:sldMk cId="0" sldId="264"/>
            <ac:spMk id="204" creationId="{00000000-0000-0000-0000-000000000000}"/>
          </ac:spMkLst>
        </pc:spChg>
      </pc:sldChg>
    </pc:docChg>
  </pc:docChgLst>
  <pc:docChgLst>
    <pc:chgData name="Ryan Fitzmaurice" userId="S::rfitzmaurice3@ds.fordham.edu::440240b8-224a-498e-9fb2-0b72034039f4" providerId="AD" clId="Web-{BC5847CB-3739-4FB5-9D4C-6109C01DFF15}"/>
    <pc:docChg chg="delSld modSld">
      <pc:chgData name="Ryan Fitzmaurice" userId="S::rfitzmaurice3@ds.fordham.edu::440240b8-224a-498e-9fb2-0b72034039f4" providerId="AD" clId="Web-{BC5847CB-3739-4FB5-9D4C-6109C01DFF15}" dt="2020-04-28T23:56:32.088" v="2" actId="1076"/>
      <pc:docMkLst>
        <pc:docMk/>
      </pc:docMkLst>
      <pc:sldChg chg="del">
        <pc:chgData name="Ryan Fitzmaurice" userId="S::rfitzmaurice3@ds.fordham.edu::440240b8-224a-498e-9fb2-0b72034039f4" providerId="AD" clId="Web-{BC5847CB-3739-4FB5-9D4C-6109C01DFF15}" dt="2020-04-28T23:56:15.447" v="0"/>
        <pc:sldMkLst>
          <pc:docMk/>
          <pc:sldMk cId="0" sldId="256"/>
        </pc:sldMkLst>
      </pc:sldChg>
      <pc:sldChg chg="modSp">
        <pc:chgData name="Ryan Fitzmaurice" userId="S::rfitzmaurice3@ds.fordham.edu::440240b8-224a-498e-9fb2-0b72034039f4" providerId="AD" clId="Web-{BC5847CB-3739-4FB5-9D4C-6109C01DFF15}" dt="2020-04-28T23:56:32.088" v="2" actId="1076"/>
        <pc:sldMkLst>
          <pc:docMk/>
          <pc:sldMk cId="0" sldId="259"/>
        </pc:sldMkLst>
        <pc:spChg chg="mod">
          <ac:chgData name="Ryan Fitzmaurice" userId="S::rfitzmaurice3@ds.fordham.edu::440240b8-224a-498e-9fb2-0b72034039f4" providerId="AD" clId="Web-{BC5847CB-3739-4FB5-9D4C-6109C01DFF15}" dt="2020-04-28T23:56:26.119" v="1" actId="14100"/>
          <ac:spMkLst>
            <pc:docMk/>
            <pc:sldMk cId="0" sldId="259"/>
            <ac:spMk id="177" creationId="{00000000-0000-0000-0000-000000000000}"/>
          </ac:spMkLst>
        </pc:spChg>
        <pc:spChg chg="mod">
          <ac:chgData name="Ryan Fitzmaurice" userId="S::rfitzmaurice3@ds.fordham.edu::440240b8-224a-498e-9fb2-0b72034039f4" providerId="AD" clId="Web-{BC5847CB-3739-4FB5-9D4C-6109C01DFF15}" dt="2020-04-28T23:56:32.088" v="2" actId="1076"/>
          <ac:spMkLst>
            <pc:docMk/>
            <pc:sldMk cId="0" sldId="259"/>
            <ac:spMk id="178" creationId="{00000000-0000-0000-0000-000000000000}"/>
          </ac:spMkLst>
        </pc:spChg>
      </pc:sldChg>
    </pc:docChg>
  </pc:docChgLst>
  <pc:docChgLst>
    <pc:chgData name="Jermaine S Grandison" userId="S::jgrandison1@ds.fordham.edu::360517b7-a01b-490b-84fb-ece45828eb92" providerId="AD" clId="Web-{5080185B-B4DC-4542-B968-E6D5C98692D3}"/>
    <pc:docChg chg="addSld delSld modSld sldOrd">
      <pc:chgData name="Jermaine S Grandison" userId="S::jgrandison1@ds.fordham.edu::360517b7-a01b-490b-84fb-ece45828eb92" providerId="AD" clId="Web-{5080185B-B4DC-4542-B968-E6D5C98692D3}" dt="2020-04-27T19:44:40.136" v="439"/>
      <pc:docMkLst>
        <pc:docMk/>
      </pc:docMkLst>
      <pc:sldChg chg="addSp delSp modSp new mod ord modClrScheme chgLayout">
        <pc:chgData name="Jermaine S Grandison" userId="S::jgrandison1@ds.fordham.edu::360517b7-a01b-490b-84fb-ece45828eb92" providerId="AD" clId="Web-{5080185B-B4DC-4542-B968-E6D5C98692D3}" dt="2020-04-27T19:44:40.136" v="439"/>
        <pc:sldMkLst>
          <pc:docMk/>
          <pc:sldMk cId="2534322402" sldId="266"/>
        </pc:sldMkLst>
        <pc:spChg chg="mod">
          <ac:chgData name="Jermaine S Grandison" userId="S::jgrandison1@ds.fordham.edu::360517b7-a01b-490b-84fb-ece45828eb92" providerId="AD" clId="Web-{5080185B-B4DC-4542-B968-E6D5C98692D3}" dt="2020-04-27T19:44:40.136" v="439"/>
          <ac:spMkLst>
            <pc:docMk/>
            <pc:sldMk cId="2534322402" sldId="266"/>
            <ac:spMk id="2" creationId="{112DAD3A-4156-434C-AAF4-AB2A7331ED5A}"/>
          </ac:spMkLst>
        </pc:spChg>
        <pc:spChg chg="mod">
          <ac:chgData name="Jermaine S Grandison" userId="S::jgrandison1@ds.fordham.edu::360517b7-a01b-490b-84fb-ece45828eb92" providerId="AD" clId="Web-{5080185B-B4DC-4542-B968-E6D5C98692D3}" dt="2020-04-27T19:44:40.136" v="439"/>
          <ac:spMkLst>
            <pc:docMk/>
            <pc:sldMk cId="2534322402" sldId="266"/>
            <ac:spMk id="3" creationId="{9F5B57D4-11F8-4C1E-9808-F352063B745F}"/>
          </ac:spMkLst>
        </pc:spChg>
        <pc:spChg chg="add del mod">
          <ac:chgData name="Jermaine S Grandison" userId="S::jgrandison1@ds.fordham.edu::360517b7-a01b-490b-84fb-ece45828eb92" providerId="AD" clId="Web-{5080185B-B4DC-4542-B968-E6D5C98692D3}" dt="2020-04-27T19:44:30.089" v="437"/>
          <ac:spMkLst>
            <pc:docMk/>
            <pc:sldMk cId="2534322402" sldId="266"/>
            <ac:spMk id="8" creationId="{914F106B-BC34-4728-A978-AFDDC081039F}"/>
          </ac:spMkLst>
        </pc:spChg>
      </pc:sldChg>
      <pc:sldChg chg="modSp new del">
        <pc:chgData name="Jermaine S Grandison" userId="S::jgrandison1@ds.fordham.edu::360517b7-a01b-490b-84fb-ece45828eb92" providerId="AD" clId="Web-{5080185B-B4DC-4542-B968-E6D5C98692D3}" dt="2020-04-27T19:23:11.630" v="87"/>
        <pc:sldMkLst>
          <pc:docMk/>
          <pc:sldMk cId="2672543879" sldId="266"/>
        </pc:sldMkLst>
        <pc:spChg chg="mod">
          <ac:chgData name="Jermaine S Grandison" userId="S::jgrandison1@ds.fordham.edu::360517b7-a01b-490b-84fb-ece45828eb92" providerId="AD" clId="Web-{5080185B-B4DC-4542-B968-E6D5C98692D3}" dt="2020-04-27T19:22:57.098" v="84" actId="20577"/>
          <ac:spMkLst>
            <pc:docMk/>
            <pc:sldMk cId="2672543879" sldId="266"/>
            <ac:spMk id="2" creationId="{3894DEBA-971E-4184-B85B-A1C54D9D73B1}"/>
          </ac:spMkLst>
        </pc:spChg>
        <pc:spChg chg="mod">
          <ac:chgData name="Jermaine S Grandison" userId="S::jgrandison1@ds.fordham.edu::360517b7-a01b-490b-84fb-ece45828eb92" providerId="AD" clId="Web-{5080185B-B4DC-4542-B968-E6D5C98692D3}" dt="2020-04-27T19:22:26.098" v="51" actId="20577"/>
          <ac:spMkLst>
            <pc:docMk/>
            <pc:sldMk cId="2672543879" sldId="266"/>
            <ac:spMk id="3" creationId="{A42A6C06-9FF3-4EEE-AA10-21C8E5AC0461}"/>
          </ac:spMkLst>
        </pc:spChg>
      </pc:sldChg>
      <pc:sldChg chg="addSp delSp modSp new mod modClrScheme chgLayout">
        <pc:chgData name="Jermaine S Grandison" userId="S::jgrandison1@ds.fordham.edu::360517b7-a01b-490b-84fb-ece45828eb92" providerId="AD" clId="Web-{5080185B-B4DC-4542-B968-E6D5C98692D3}" dt="2020-04-27T19:44:02.229" v="435"/>
        <pc:sldMkLst>
          <pc:docMk/>
          <pc:sldMk cId="1344731434" sldId="267"/>
        </pc:sldMkLst>
        <pc:spChg chg="del">
          <ac:chgData name="Jermaine S Grandison" userId="S::jgrandison1@ds.fordham.edu::360517b7-a01b-490b-84fb-ece45828eb92" providerId="AD" clId="Web-{5080185B-B4DC-4542-B968-E6D5C98692D3}" dt="2020-04-27T19:38:02.540" v="161"/>
          <ac:spMkLst>
            <pc:docMk/>
            <pc:sldMk cId="1344731434" sldId="267"/>
            <ac:spMk id="2" creationId="{660D7F32-E709-473F-A470-D354DD006A2C}"/>
          </ac:spMkLst>
        </pc:spChg>
        <pc:spChg chg="del">
          <ac:chgData name="Jermaine S Grandison" userId="S::jgrandison1@ds.fordham.edu::360517b7-a01b-490b-84fb-ece45828eb92" providerId="AD" clId="Web-{5080185B-B4DC-4542-B968-E6D5C98692D3}" dt="2020-04-27T19:38:21.087" v="162"/>
          <ac:spMkLst>
            <pc:docMk/>
            <pc:sldMk cId="1344731434" sldId="267"/>
            <ac:spMk id="3" creationId="{84334F85-2698-4ECD-967A-0417659572F6}"/>
          </ac:spMkLst>
        </pc:spChg>
        <pc:spChg chg="del">
          <ac:chgData name="Jermaine S Grandison" userId="S::jgrandison1@ds.fordham.edu::360517b7-a01b-490b-84fb-ece45828eb92" providerId="AD" clId="Web-{5080185B-B4DC-4542-B968-E6D5C98692D3}" dt="2020-04-27T19:38:21.087" v="162"/>
          <ac:spMkLst>
            <pc:docMk/>
            <pc:sldMk cId="1344731434" sldId="267"/>
            <ac:spMk id="4" creationId="{3AA445E2-2867-4FC0-8AAC-57B76E1F78B4}"/>
          </ac:spMkLst>
        </pc:spChg>
        <pc:spChg chg="add del mod">
          <ac:chgData name="Jermaine S Grandison" userId="S::jgrandison1@ds.fordham.edu::360517b7-a01b-490b-84fb-ece45828eb92" providerId="AD" clId="Web-{5080185B-B4DC-4542-B968-E6D5C98692D3}" dt="2020-04-27T19:44:02.229" v="435"/>
          <ac:spMkLst>
            <pc:docMk/>
            <pc:sldMk cId="1344731434" sldId="267"/>
            <ac:spMk id="10" creationId="{6DCBA8D0-D2C3-4EF4-BABA-804436DFB524}"/>
          </ac:spMkLst>
        </pc:spChg>
        <pc:spChg chg="add mod">
          <ac:chgData name="Jermaine S Grandison" userId="S::jgrandison1@ds.fordham.edu::360517b7-a01b-490b-84fb-ece45828eb92" providerId="AD" clId="Web-{5080185B-B4DC-4542-B968-E6D5C98692D3}" dt="2020-04-27T19:44:02.229" v="435"/>
          <ac:spMkLst>
            <pc:docMk/>
            <pc:sldMk cId="1344731434" sldId="267"/>
            <ac:spMk id="12" creationId="{CDE89CFB-0712-4B19-BBC8-BF21EB290A58}"/>
          </ac:spMkLst>
        </pc:spChg>
        <pc:spChg chg="add mod">
          <ac:chgData name="Jermaine S Grandison" userId="S::jgrandison1@ds.fordham.edu::360517b7-a01b-490b-84fb-ece45828eb92" providerId="AD" clId="Web-{5080185B-B4DC-4542-B968-E6D5C98692D3}" dt="2020-04-27T19:44:02.229" v="435"/>
          <ac:spMkLst>
            <pc:docMk/>
            <pc:sldMk cId="1344731434" sldId="267"/>
            <ac:spMk id="14" creationId="{BF2D1B1F-4708-4133-8E77-7682EAF85E4D}"/>
          </ac:spMkLst>
        </pc:spChg>
        <pc:spChg chg="add">
          <ac:chgData name="Jermaine S Grandison" userId="S::jgrandison1@ds.fordham.edu::360517b7-a01b-490b-84fb-ece45828eb92" providerId="AD" clId="Web-{5080185B-B4DC-4542-B968-E6D5C98692D3}" dt="2020-04-27T19:44:02.229" v="435"/>
          <ac:spMkLst>
            <pc:docMk/>
            <pc:sldMk cId="1344731434" sldId="267"/>
            <ac:spMk id="19" creationId="{F4038867-7E26-4341-B770-9C2443591944}"/>
          </ac:spMkLst>
        </pc:spChg>
        <pc:picChg chg="add mod ord modCrop">
          <ac:chgData name="Jermaine S Grandison" userId="S::jgrandison1@ds.fordham.edu::360517b7-a01b-490b-84fb-ece45828eb92" providerId="AD" clId="Web-{5080185B-B4DC-4542-B968-E6D5C98692D3}" dt="2020-04-27T19:44:02.214" v="434"/>
          <ac:picMkLst>
            <pc:docMk/>
            <pc:sldMk cId="1344731434" sldId="267"/>
            <ac:picMk id="5" creationId="{DBB48CC8-661E-4517-9883-3D552EFDCFF7}"/>
          </ac:picMkLst>
        </pc:picChg>
      </pc:sldChg>
      <pc:sldChg chg="new del">
        <pc:chgData name="Jermaine S Grandison" userId="S::jgrandison1@ds.fordham.edu::360517b7-a01b-490b-84fb-ece45828eb92" providerId="AD" clId="Web-{5080185B-B4DC-4542-B968-E6D5C98692D3}" dt="2020-04-27T19:37:26.384" v="159"/>
        <pc:sldMkLst>
          <pc:docMk/>
          <pc:sldMk cId="3705619078" sldId="267"/>
        </pc:sldMkLst>
      </pc:sldChg>
      <pc:sldChg chg="new del">
        <pc:chgData name="Jermaine S Grandison" userId="S::jgrandison1@ds.fordham.edu::360517b7-a01b-490b-84fb-ece45828eb92" providerId="AD" clId="Web-{5080185B-B4DC-4542-B968-E6D5C98692D3}" dt="2020-04-27T19:36:50.665" v="157"/>
        <pc:sldMkLst>
          <pc:docMk/>
          <pc:sldMk cId="4034897110" sldId="267"/>
        </pc:sldMkLst>
      </pc:sldChg>
      <pc:sldChg chg="new del">
        <pc:chgData name="Jermaine S Grandison" userId="S::jgrandison1@ds.fordham.edu::360517b7-a01b-490b-84fb-ece45828eb92" providerId="AD" clId="Web-{5080185B-B4DC-4542-B968-E6D5C98692D3}" dt="2020-04-27T19:36:34.899" v="155"/>
        <pc:sldMkLst>
          <pc:docMk/>
          <pc:sldMk cId="4238219188" sldId="267"/>
        </pc:sldMkLst>
      </pc:sldChg>
    </pc:docChg>
  </pc:docChgLst>
  <pc:docChgLst>
    <pc:chgData name="Ryan Fitzmaurice" userId="S::rfitzmaurice3@ds.fordham.edu::440240b8-224a-498e-9fb2-0b72034039f4" providerId="AD" clId="Web-{92E3840B-E1A9-48C2-99FA-440F1B38DFA7}"/>
    <pc:docChg chg="modSld sldOrd">
      <pc:chgData name="Ryan Fitzmaurice" userId="S::rfitzmaurice3@ds.fordham.edu::440240b8-224a-498e-9fb2-0b72034039f4" providerId="AD" clId="Web-{92E3840B-E1A9-48C2-99FA-440F1B38DFA7}" dt="2020-04-27T22:27:07.022" v="54"/>
      <pc:docMkLst>
        <pc:docMk/>
      </pc:docMkLst>
      <pc:sldChg chg="modSp ord">
        <pc:chgData name="Ryan Fitzmaurice" userId="S::rfitzmaurice3@ds.fordham.edu::440240b8-224a-498e-9fb2-0b72034039f4" providerId="AD" clId="Web-{92E3840B-E1A9-48C2-99FA-440F1B38DFA7}" dt="2020-04-27T22:26:52.505" v="53"/>
        <pc:sldMkLst>
          <pc:docMk/>
          <pc:sldMk cId="0" sldId="256"/>
        </pc:sldMkLst>
        <pc:spChg chg="mod">
          <ac:chgData name="Ryan Fitzmaurice" userId="S::rfitzmaurice3@ds.fordham.edu::440240b8-224a-498e-9fb2-0b72034039f4" providerId="AD" clId="Web-{92E3840B-E1A9-48C2-99FA-440F1B38DFA7}" dt="2020-04-27T22:26:31.177" v="51"/>
          <ac:spMkLst>
            <pc:docMk/>
            <pc:sldMk cId="0" sldId="256"/>
            <ac:spMk id="166" creationId="{00000000-0000-0000-0000-000000000000}"/>
          </ac:spMkLst>
        </pc:spChg>
        <pc:spChg chg="mod">
          <ac:chgData name="Ryan Fitzmaurice" userId="S::rfitzmaurice3@ds.fordham.edu::440240b8-224a-498e-9fb2-0b72034039f4" providerId="AD" clId="Web-{92E3840B-E1A9-48C2-99FA-440F1B38DFA7}" dt="2020-04-27T22:26:41.677" v="52"/>
          <ac:spMkLst>
            <pc:docMk/>
            <pc:sldMk cId="0" sldId="256"/>
            <ac:spMk id="167" creationId="{00000000-0000-0000-0000-000000000000}"/>
          </ac:spMkLst>
        </pc:spChg>
      </pc:sldChg>
      <pc:sldChg chg="modSp">
        <pc:chgData name="Ryan Fitzmaurice" userId="S::rfitzmaurice3@ds.fordham.edu::440240b8-224a-498e-9fb2-0b72034039f4" providerId="AD" clId="Web-{92E3840B-E1A9-48C2-99FA-440F1B38DFA7}" dt="2020-04-27T22:24:37.548" v="32" actId="20577"/>
        <pc:sldMkLst>
          <pc:docMk/>
          <pc:sldMk cId="0" sldId="257"/>
        </pc:sldMkLst>
        <pc:spChg chg="mod">
          <ac:chgData name="Ryan Fitzmaurice" userId="S::rfitzmaurice3@ds.fordham.edu::440240b8-224a-498e-9fb2-0b72034039f4" providerId="AD" clId="Web-{92E3840B-E1A9-48C2-99FA-440F1B38DFA7}" dt="2020-04-27T22:24:37.548" v="32" actId="20577"/>
          <ac:spMkLst>
            <pc:docMk/>
            <pc:sldMk cId="0" sldId="257"/>
            <ac:spMk id="171" creationId="{00000000-0000-0000-0000-000000000000}"/>
          </ac:spMkLst>
        </pc:spChg>
      </pc:sldChg>
      <pc:sldChg chg="modSp ord">
        <pc:chgData name="Ryan Fitzmaurice" userId="S::rfitzmaurice3@ds.fordham.edu::440240b8-224a-498e-9fb2-0b72034039f4" providerId="AD" clId="Web-{92E3840B-E1A9-48C2-99FA-440F1B38DFA7}" dt="2020-04-27T22:27:07.022" v="54"/>
        <pc:sldMkLst>
          <pc:docMk/>
          <pc:sldMk cId="0" sldId="258"/>
        </pc:sldMkLst>
        <pc:spChg chg="mod">
          <ac:chgData name="Ryan Fitzmaurice" userId="S::rfitzmaurice3@ds.fordham.edu::440240b8-224a-498e-9fb2-0b72034039f4" providerId="AD" clId="Web-{92E3840B-E1A9-48C2-99FA-440F1B38DFA7}" dt="2020-04-27T22:25:50.488" v="48" actId="20577"/>
          <ac:spMkLst>
            <pc:docMk/>
            <pc:sldMk cId="0" sldId="258"/>
            <ac:spMk id="174" creationId="{00000000-0000-0000-0000-000000000000}"/>
          </ac:spMkLst>
        </pc:spChg>
      </pc:sldChg>
    </pc:docChg>
  </pc:docChgLst>
  <pc:docChgLst>
    <pc:chgData name="Sonya R Williams" userId="S::swilliams162@ds.fordham.edu::d9a54195-9616-4270-bb10-40c03852c127" providerId="AD" clId="Web-{07D6F6E1-F8CF-43E2-9A12-F2D794140C39}"/>
    <pc:docChg chg="modSld">
      <pc:chgData name="Sonya R Williams" userId="S::swilliams162@ds.fordham.edu::d9a54195-9616-4270-bb10-40c03852c127" providerId="AD" clId="Web-{07D6F6E1-F8CF-43E2-9A12-F2D794140C39}" dt="2020-04-29T02:28:08.123" v="15" actId="14100"/>
      <pc:docMkLst>
        <pc:docMk/>
      </pc:docMkLst>
      <pc:sldChg chg="addSp delSp modSp">
        <pc:chgData name="Sonya R Williams" userId="S::swilliams162@ds.fordham.edu::d9a54195-9616-4270-bb10-40c03852c127" providerId="AD" clId="Web-{07D6F6E1-F8CF-43E2-9A12-F2D794140C39}" dt="2020-04-29T02:28:08.123" v="15" actId="14100"/>
        <pc:sldMkLst>
          <pc:docMk/>
          <pc:sldMk cId="837788495" sldId="288"/>
        </pc:sldMkLst>
        <pc:spChg chg="mod">
          <ac:chgData name="Sonya R Williams" userId="S::swilliams162@ds.fordham.edu::d9a54195-9616-4270-bb10-40c03852c127" providerId="AD" clId="Web-{07D6F6E1-F8CF-43E2-9A12-F2D794140C39}" dt="2020-04-29T02:26:29.670" v="5" actId="14100"/>
          <ac:spMkLst>
            <pc:docMk/>
            <pc:sldMk cId="837788495" sldId="288"/>
            <ac:spMk id="446" creationId="{00000000-0000-0000-0000-000000000000}"/>
          </ac:spMkLst>
        </pc:spChg>
        <pc:spChg chg="add del">
          <ac:chgData name="Sonya R Williams" userId="S::swilliams162@ds.fordham.edu::d9a54195-9616-4270-bb10-40c03852c127" providerId="AD" clId="Web-{07D6F6E1-F8CF-43E2-9A12-F2D794140C39}" dt="2020-04-29T02:27:37.279" v="10"/>
          <ac:spMkLst>
            <pc:docMk/>
            <pc:sldMk cId="837788495" sldId="288"/>
            <ac:spMk id="447" creationId="{00000000-0000-0000-0000-000000000000}"/>
          </ac:spMkLst>
        </pc:spChg>
        <pc:spChg chg="add del">
          <ac:chgData name="Sonya R Williams" userId="S::swilliams162@ds.fordham.edu::d9a54195-9616-4270-bb10-40c03852c127" providerId="AD" clId="Web-{07D6F6E1-F8CF-43E2-9A12-F2D794140C39}" dt="2020-04-29T02:27:22.435" v="8"/>
          <ac:spMkLst>
            <pc:docMk/>
            <pc:sldMk cId="837788495" sldId="288"/>
            <ac:spMk id="450" creationId="{00000000-0000-0000-0000-000000000000}"/>
          </ac:spMkLst>
        </pc:spChg>
        <pc:picChg chg="add del mod ord modCrop">
          <ac:chgData name="Sonya R Williams" userId="S::swilliams162@ds.fordham.edu::d9a54195-9616-4270-bb10-40c03852c127" providerId="AD" clId="Web-{07D6F6E1-F8CF-43E2-9A12-F2D794140C39}" dt="2020-04-29T02:27:26.654" v="9"/>
          <ac:picMkLst>
            <pc:docMk/>
            <pc:sldMk cId="837788495" sldId="288"/>
            <ac:picMk id="2" creationId="{0E414667-77DD-406B-9862-878EB23FC1D4}"/>
          </ac:picMkLst>
        </pc:picChg>
        <pc:picChg chg="add mod ord modCrop">
          <ac:chgData name="Sonya R Williams" userId="S::swilliams162@ds.fordham.edu::d9a54195-9616-4270-bb10-40c03852c127" providerId="AD" clId="Web-{07D6F6E1-F8CF-43E2-9A12-F2D794140C39}" dt="2020-04-29T02:28:08.123" v="15" actId="14100"/>
          <ac:picMkLst>
            <pc:docMk/>
            <pc:sldMk cId="837788495" sldId="288"/>
            <ac:picMk id="4" creationId="{897826B4-7490-448E-BE28-F1CC3204928A}"/>
          </ac:picMkLst>
        </pc:picChg>
      </pc:sldChg>
    </pc:docChg>
  </pc:docChgLst>
  <pc:docChgLst>
    <pc:chgData name="Ryan Fitzmaurice" userId="S::rfitzmaurice3@ds.fordham.edu::440240b8-224a-498e-9fb2-0b72034039f4" providerId="AD" clId="Web-{8929DE21-619D-4714-8F4C-D7F2B6ABE40A}"/>
    <pc:docChg chg="delSld">
      <pc:chgData name="Ryan Fitzmaurice" userId="S::rfitzmaurice3@ds.fordham.edu::440240b8-224a-498e-9fb2-0b72034039f4" providerId="AD" clId="Web-{8929DE21-619D-4714-8F4C-D7F2B6ABE40A}" dt="2020-04-28T16:19:54.961" v="0"/>
      <pc:docMkLst>
        <pc:docMk/>
      </pc:docMkLst>
      <pc:sldChg chg="del">
        <pc:chgData name="Ryan Fitzmaurice" userId="S::rfitzmaurice3@ds.fordham.edu::440240b8-224a-498e-9fb2-0b72034039f4" providerId="AD" clId="Web-{8929DE21-619D-4714-8F4C-D7F2B6ABE40A}" dt="2020-04-28T16:19:54.961" v="0"/>
        <pc:sldMkLst>
          <pc:docMk/>
          <pc:sldMk cId="0" sldId="263"/>
        </pc:sldMkLst>
      </pc:sldChg>
    </pc:docChg>
  </pc:docChgLst>
  <pc:docChgLst>
    <pc:chgData name="Ryan Fitzmaurice" userId="S::rfitzmaurice3@ds.fordham.edu::440240b8-224a-498e-9fb2-0b72034039f4" providerId="AD" clId="Web-{F01F460E-2695-4105-BC02-7615BFA6AD51}"/>
    <pc:docChg chg="addSld delSld modSld sldOrd">
      <pc:chgData name="Ryan Fitzmaurice" userId="S::rfitzmaurice3@ds.fordham.edu::440240b8-224a-498e-9fb2-0b72034039f4" providerId="AD" clId="Web-{F01F460E-2695-4105-BC02-7615BFA6AD51}" dt="2020-04-27T23:17:31.783" v="63"/>
      <pc:docMkLst>
        <pc:docMk/>
      </pc:docMkLst>
      <pc:sldChg chg="del">
        <pc:chgData name="Ryan Fitzmaurice" userId="S::rfitzmaurice3@ds.fordham.edu::440240b8-224a-498e-9fb2-0b72034039f4" providerId="AD" clId="Web-{F01F460E-2695-4105-BC02-7615BFA6AD51}" dt="2020-04-27T22:31:12.565" v="4"/>
        <pc:sldMkLst>
          <pc:docMk/>
          <pc:sldMk cId="0" sldId="265"/>
        </pc:sldMkLst>
      </pc:sldChg>
      <pc:sldChg chg="modSp">
        <pc:chgData name="Ryan Fitzmaurice" userId="S::rfitzmaurice3@ds.fordham.edu::440240b8-224a-498e-9fb2-0b72034039f4" providerId="AD" clId="Web-{F01F460E-2695-4105-BC02-7615BFA6AD51}" dt="2020-04-27T23:17:05.673" v="62" actId="14100"/>
        <pc:sldMkLst>
          <pc:docMk/>
          <pc:sldMk cId="3432609688" sldId="272"/>
        </pc:sldMkLst>
        <pc:picChg chg="mod">
          <ac:chgData name="Ryan Fitzmaurice" userId="S::rfitzmaurice3@ds.fordham.edu::440240b8-224a-498e-9fb2-0b72034039f4" providerId="AD" clId="Web-{F01F460E-2695-4105-BC02-7615BFA6AD51}" dt="2020-04-27T23:16:54.172" v="59" actId="14100"/>
          <ac:picMkLst>
            <pc:docMk/>
            <pc:sldMk cId="3432609688" sldId="272"/>
            <ac:picMk id="2" creationId="{C5B09BCD-7237-4A7F-84DA-E3EC77BE91A3}"/>
          </ac:picMkLst>
        </pc:picChg>
        <pc:picChg chg="mod">
          <ac:chgData name="Ryan Fitzmaurice" userId="S::rfitzmaurice3@ds.fordham.edu::440240b8-224a-498e-9fb2-0b72034039f4" providerId="AD" clId="Web-{F01F460E-2695-4105-BC02-7615BFA6AD51}" dt="2020-04-27T23:17:05.673" v="62" actId="14100"/>
          <ac:picMkLst>
            <pc:docMk/>
            <pc:sldMk cId="3432609688" sldId="272"/>
            <ac:picMk id="10" creationId="{89E59AB1-3E08-4FC7-85B5-195CC91D9EFA}"/>
          </ac:picMkLst>
        </pc:picChg>
      </pc:sldChg>
      <pc:sldChg chg="add del">
        <pc:chgData name="Ryan Fitzmaurice" userId="S::rfitzmaurice3@ds.fordham.edu::440240b8-224a-498e-9fb2-0b72034039f4" providerId="AD" clId="Web-{F01F460E-2695-4105-BC02-7615BFA6AD51}" dt="2020-04-27T23:17:31.783" v="63"/>
        <pc:sldMkLst>
          <pc:docMk/>
          <pc:sldMk cId="2708906254" sldId="275"/>
        </pc:sldMkLst>
      </pc:sldChg>
      <pc:sldChg chg="add del replId">
        <pc:chgData name="Ryan Fitzmaurice" userId="S::rfitzmaurice3@ds.fordham.edu::440240b8-224a-498e-9fb2-0b72034039f4" providerId="AD" clId="Web-{F01F460E-2695-4105-BC02-7615BFA6AD51}" dt="2020-04-27T22:31:14.799" v="5"/>
        <pc:sldMkLst>
          <pc:docMk/>
          <pc:sldMk cId="418362249" sldId="276"/>
        </pc:sldMkLst>
      </pc:sldChg>
      <pc:sldChg chg="modSp add ord">
        <pc:chgData name="Ryan Fitzmaurice" userId="S::rfitzmaurice3@ds.fordham.edu::440240b8-224a-498e-9fb2-0b72034039f4" providerId="AD" clId="Web-{F01F460E-2695-4105-BC02-7615BFA6AD51}" dt="2020-04-27T22:32:13.081" v="56" actId="20577"/>
        <pc:sldMkLst>
          <pc:docMk/>
          <pc:sldMk cId="2588839230" sldId="277"/>
        </pc:sldMkLst>
        <pc:spChg chg="mod">
          <ac:chgData name="Ryan Fitzmaurice" userId="S::rfitzmaurice3@ds.fordham.edu::440240b8-224a-498e-9fb2-0b72034039f4" providerId="AD" clId="Web-{F01F460E-2695-4105-BC02-7615BFA6AD51}" dt="2020-04-27T22:32:13.081" v="56" actId="20577"/>
          <ac:spMkLst>
            <pc:docMk/>
            <pc:sldMk cId="2588839230" sldId="277"/>
            <ac:spMk id="7" creationId="{90DD0DCE-4999-47E5-BDE8-5270698BC648}"/>
          </ac:spMkLst>
        </pc:spChg>
      </pc:sldChg>
    </pc:docChg>
  </pc:docChgLst>
  <pc:docChgLst>
    <pc:chgData name="Jermaine S Grandison" userId="S::jgrandison1@ds.fordham.edu::360517b7-a01b-490b-84fb-ece45828eb92" providerId="AD" clId="Web-{085132FB-3C28-4480-9F2A-9B7124392C4D}"/>
    <pc:docChg chg="addSld delSld modSld">
      <pc:chgData name="Jermaine S Grandison" userId="S::jgrandison1@ds.fordham.edu::360517b7-a01b-490b-84fb-ece45828eb92" providerId="AD" clId="Web-{085132FB-3C28-4480-9F2A-9B7124392C4D}" dt="2020-04-27T21:00:18.695" v="1006" actId="20577"/>
      <pc:docMkLst>
        <pc:docMk/>
      </pc:docMkLst>
      <pc:sldChg chg="delSp">
        <pc:chgData name="Jermaine S Grandison" userId="S::jgrandison1@ds.fordham.edu::360517b7-a01b-490b-84fb-ece45828eb92" providerId="AD" clId="Web-{085132FB-3C28-4480-9F2A-9B7124392C4D}" dt="2020-04-27T19:49:36.582" v="12"/>
        <pc:sldMkLst>
          <pc:docMk/>
          <pc:sldMk cId="1344731434" sldId="267"/>
        </pc:sldMkLst>
        <pc:spChg chg="del">
          <ac:chgData name="Jermaine S Grandison" userId="S::jgrandison1@ds.fordham.edu::360517b7-a01b-490b-84fb-ece45828eb92" providerId="AD" clId="Web-{085132FB-3C28-4480-9F2A-9B7124392C4D}" dt="2020-04-27T19:49:36.582" v="12"/>
          <ac:spMkLst>
            <pc:docMk/>
            <pc:sldMk cId="1344731434" sldId="267"/>
            <ac:spMk id="19" creationId="{F4038867-7E26-4341-B770-9C2443591944}"/>
          </ac:spMkLst>
        </pc:spChg>
      </pc:sldChg>
      <pc:sldChg chg="addSp delSp modSp new mod modClrScheme chgLayout">
        <pc:chgData name="Jermaine S Grandison" userId="S::jgrandison1@ds.fordham.edu::360517b7-a01b-490b-84fb-ece45828eb92" providerId="AD" clId="Web-{085132FB-3C28-4480-9F2A-9B7124392C4D}" dt="2020-04-27T19:51:50.426" v="37" actId="14100"/>
        <pc:sldMkLst>
          <pc:docMk/>
          <pc:sldMk cId="2721818826" sldId="268"/>
        </pc:sldMkLst>
        <pc:spChg chg="del">
          <ac:chgData name="Jermaine S Grandison" userId="S::jgrandison1@ds.fordham.edu::360517b7-a01b-490b-84fb-ece45828eb92" providerId="AD" clId="Web-{085132FB-3C28-4480-9F2A-9B7124392C4D}" dt="2020-04-27T19:48:29.504" v="1"/>
          <ac:spMkLst>
            <pc:docMk/>
            <pc:sldMk cId="2721818826" sldId="268"/>
            <ac:spMk id="2" creationId="{8C3187C3-EE0F-4F6D-890C-8ACAD2C41D61}"/>
          </ac:spMkLst>
        </pc:spChg>
        <pc:spChg chg="add del">
          <ac:chgData name="Jermaine S Grandison" userId="S::jgrandison1@ds.fordham.edu::360517b7-a01b-490b-84fb-ece45828eb92" providerId="AD" clId="Web-{085132FB-3C28-4480-9F2A-9B7124392C4D}" dt="2020-04-27T19:48:49.613" v="8"/>
          <ac:spMkLst>
            <pc:docMk/>
            <pc:sldMk cId="2721818826" sldId="268"/>
            <ac:spMk id="3" creationId="{23D7D831-BFD3-468E-8E64-7D7D02C94067}"/>
          </ac:spMkLst>
        </pc:spChg>
        <pc:spChg chg="add del">
          <ac:chgData name="Jermaine S Grandison" userId="S::jgrandison1@ds.fordham.edu::360517b7-a01b-490b-84fb-ece45828eb92" providerId="AD" clId="Web-{085132FB-3C28-4480-9F2A-9B7124392C4D}" dt="2020-04-27T19:48:49.613" v="8"/>
          <ac:spMkLst>
            <pc:docMk/>
            <pc:sldMk cId="2721818826" sldId="268"/>
            <ac:spMk id="4" creationId="{8EA3FE5F-1CC6-4F5F-9C5F-04FCE8274E3A}"/>
          </ac:spMkLst>
        </pc:spChg>
        <pc:spChg chg="add del mod">
          <ac:chgData name="Jermaine S Grandison" userId="S::jgrandison1@ds.fordham.edu::360517b7-a01b-490b-84fb-ece45828eb92" providerId="AD" clId="Web-{085132FB-3C28-4480-9F2A-9B7124392C4D}" dt="2020-04-27T19:48:49.597" v="7"/>
          <ac:spMkLst>
            <pc:docMk/>
            <pc:sldMk cId="2721818826" sldId="268"/>
            <ac:spMk id="7" creationId="{91B5EAE1-4DCE-4CC7-AEBF-F0459AB9CC11}"/>
          </ac:spMkLst>
        </pc:spChg>
        <pc:spChg chg="add del mod">
          <ac:chgData name="Jermaine S Grandison" userId="S::jgrandison1@ds.fordham.edu::360517b7-a01b-490b-84fb-ece45828eb92" providerId="AD" clId="Web-{085132FB-3C28-4480-9F2A-9B7124392C4D}" dt="2020-04-27T19:48:49.597" v="7"/>
          <ac:spMkLst>
            <pc:docMk/>
            <pc:sldMk cId="2721818826" sldId="268"/>
            <ac:spMk id="8" creationId="{2DEFFE6A-8B97-4791-AB7A-1B6A2B4397F9}"/>
          </ac:spMkLst>
        </pc:spChg>
        <pc:spChg chg="add del mod">
          <ac:chgData name="Jermaine S Grandison" userId="S::jgrandison1@ds.fordham.edu::360517b7-a01b-490b-84fb-ece45828eb92" providerId="AD" clId="Web-{085132FB-3C28-4480-9F2A-9B7124392C4D}" dt="2020-04-27T19:49:49.035" v="13"/>
          <ac:spMkLst>
            <pc:docMk/>
            <pc:sldMk cId="2721818826" sldId="268"/>
            <ac:spMk id="9" creationId="{66F43F69-C318-4AC6-A958-53420A3166A5}"/>
          </ac:spMkLst>
        </pc:spChg>
        <pc:spChg chg="add del mod">
          <ac:chgData name="Jermaine S Grandison" userId="S::jgrandison1@ds.fordham.edu::360517b7-a01b-490b-84fb-ece45828eb92" providerId="AD" clId="Web-{085132FB-3C28-4480-9F2A-9B7124392C4D}" dt="2020-04-27T19:48:46.785" v="5"/>
          <ac:spMkLst>
            <pc:docMk/>
            <pc:sldMk cId="2721818826" sldId="268"/>
            <ac:spMk id="10" creationId="{C6D74848-B549-4C8C-95C6-4DEF7CB7ACB3}"/>
          </ac:spMkLst>
        </pc:spChg>
        <pc:spChg chg="add del mod">
          <ac:chgData name="Jermaine S Grandison" userId="S::jgrandison1@ds.fordham.edu::360517b7-a01b-490b-84fb-ece45828eb92" providerId="AD" clId="Web-{085132FB-3C28-4480-9F2A-9B7124392C4D}" dt="2020-04-27T19:49:54.976" v="14"/>
          <ac:spMkLst>
            <pc:docMk/>
            <pc:sldMk cId="2721818826" sldId="268"/>
            <ac:spMk id="11" creationId="{EC524A78-E757-45DD-97B8-A71794847329}"/>
          </ac:spMkLst>
        </pc:spChg>
        <pc:spChg chg="add del mod">
          <ac:chgData name="Jermaine S Grandison" userId="S::jgrandison1@ds.fordham.edu::360517b7-a01b-490b-84fb-ece45828eb92" providerId="AD" clId="Web-{085132FB-3C28-4480-9F2A-9B7124392C4D}" dt="2020-04-27T19:48:46.785" v="5"/>
          <ac:spMkLst>
            <pc:docMk/>
            <pc:sldMk cId="2721818826" sldId="268"/>
            <ac:spMk id="12" creationId="{6A914EED-54F3-41C9-BD15-C34D660E9F50}"/>
          </ac:spMkLst>
        </pc:spChg>
        <pc:spChg chg="add mod">
          <ac:chgData name="Jermaine S Grandison" userId="S::jgrandison1@ds.fordham.edu::360517b7-a01b-490b-84fb-ece45828eb92" providerId="AD" clId="Web-{085132FB-3C28-4480-9F2A-9B7124392C4D}" dt="2020-04-27T19:51:50.426" v="37" actId="14100"/>
          <ac:spMkLst>
            <pc:docMk/>
            <pc:sldMk cId="2721818826" sldId="268"/>
            <ac:spMk id="14" creationId="{9DDC6439-7064-47FD-A1C1-AF24D999EA56}"/>
          </ac:spMkLst>
        </pc:spChg>
        <pc:picChg chg="add mod ord modCrop">
          <ac:chgData name="Jermaine S Grandison" userId="S::jgrandison1@ds.fordham.edu::360517b7-a01b-490b-84fb-ece45828eb92" providerId="AD" clId="Web-{085132FB-3C28-4480-9F2A-9B7124392C4D}" dt="2020-04-27T19:48:49.613" v="8"/>
          <ac:picMkLst>
            <pc:docMk/>
            <pc:sldMk cId="2721818826" sldId="268"/>
            <ac:picMk id="5" creationId="{36B3ABBA-2708-4EB6-B2BB-4A89A8A8CB83}"/>
          </ac:picMkLst>
        </pc:picChg>
      </pc:sldChg>
      <pc:sldChg chg="new del">
        <pc:chgData name="Jermaine S Grandison" userId="S::jgrandison1@ds.fordham.edu::360517b7-a01b-490b-84fb-ece45828eb92" providerId="AD" clId="Web-{085132FB-3C28-4480-9F2A-9B7124392C4D}" dt="2020-04-27T19:58:42.223" v="45"/>
        <pc:sldMkLst>
          <pc:docMk/>
          <pc:sldMk cId="377298711" sldId="269"/>
        </pc:sldMkLst>
      </pc:sldChg>
      <pc:sldChg chg="addSp delSp modSp new">
        <pc:chgData name="Jermaine S Grandison" userId="S::jgrandison1@ds.fordham.edu::360517b7-a01b-490b-84fb-ece45828eb92" providerId="AD" clId="Web-{085132FB-3C28-4480-9F2A-9B7124392C4D}" dt="2020-04-27T20:02:16.942" v="55" actId="1076"/>
        <pc:sldMkLst>
          <pc:docMk/>
          <pc:sldMk cId="1845836488" sldId="269"/>
        </pc:sldMkLst>
        <pc:spChg chg="del">
          <ac:chgData name="Jermaine S Grandison" userId="S::jgrandison1@ds.fordham.edu::360517b7-a01b-490b-84fb-ece45828eb92" providerId="AD" clId="Web-{085132FB-3C28-4480-9F2A-9B7124392C4D}" dt="2020-04-27T19:59:29.911" v="51"/>
          <ac:spMkLst>
            <pc:docMk/>
            <pc:sldMk cId="1845836488" sldId="269"/>
            <ac:spMk id="2" creationId="{6522C998-817E-4798-BDEE-D43D2673DE0E}"/>
          </ac:spMkLst>
        </pc:spChg>
        <pc:picChg chg="add mod ord modCrop">
          <ac:chgData name="Jermaine S Grandison" userId="S::jgrandison1@ds.fordham.edu::360517b7-a01b-490b-84fb-ece45828eb92" providerId="AD" clId="Web-{085132FB-3C28-4480-9F2A-9B7124392C4D}" dt="2020-04-27T20:02:16.942" v="55" actId="1076"/>
          <ac:picMkLst>
            <pc:docMk/>
            <pc:sldMk cId="1845836488" sldId="269"/>
            <ac:picMk id="3" creationId="{BDBC2423-44A3-4DB3-9AA7-E6A3BEBF8461}"/>
          </ac:picMkLst>
        </pc:picChg>
      </pc:sldChg>
      <pc:sldChg chg="delSp modSp new del mod modClrScheme chgLayout">
        <pc:chgData name="Jermaine S Grandison" userId="S::jgrandison1@ds.fordham.edu::360517b7-a01b-490b-84fb-ece45828eb92" providerId="AD" clId="Web-{085132FB-3C28-4480-9F2A-9B7124392C4D}" dt="2020-04-27T19:59:08.239" v="49"/>
        <pc:sldMkLst>
          <pc:docMk/>
          <pc:sldMk cId="2519769193" sldId="269"/>
        </pc:sldMkLst>
        <pc:spChg chg="del">
          <ac:chgData name="Jermaine S Grandison" userId="S::jgrandison1@ds.fordham.edu::360517b7-a01b-490b-84fb-ece45828eb92" providerId="AD" clId="Web-{085132FB-3C28-4480-9F2A-9B7124392C4D}" dt="2020-04-27T19:59:03.457" v="48"/>
          <ac:spMkLst>
            <pc:docMk/>
            <pc:sldMk cId="2519769193" sldId="269"/>
            <ac:spMk id="2" creationId="{19A9BDC0-BD9C-4EFF-8460-93CAE3738E1B}"/>
          </ac:spMkLst>
        </pc:spChg>
        <pc:spChg chg="del">
          <ac:chgData name="Jermaine S Grandison" userId="S::jgrandison1@ds.fordham.edu::360517b7-a01b-490b-84fb-ece45828eb92" providerId="AD" clId="Web-{085132FB-3C28-4480-9F2A-9B7124392C4D}" dt="2020-04-27T19:59:03.457" v="48"/>
          <ac:spMkLst>
            <pc:docMk/>
            <pc:sldMk cId="2519769193" sldId="269"/>
            <ac:spMk id="3" creationId="{5C883396-8C96-41F1-AD1B-C9AE10B49A11}"/>
          </ac:spMkLst>
        </pc:spChg>
        <pc:spChg chg="del mod">
          <ac:chgData name="Jermaine S Grandison" userId="S::jgrandison1@ds.fordham.edu::360517b7-a01b-490b-84fb-ece45828eb92" providerId="AD" clId="Web-{085132FB-3C28-4480-9F2A-9B7124392C4D}" dt="2020-04-27T19:59:03.457" v="48"/>
          <ac:spMkLst>
            <pc:docMk/>
            <pc:sldMk cId="2519769193" sldId="269"/>
            <ac:spMk id="4" creationId="{6DFD7E03-F1BF-42A6-BB0E-74133E5F64F4}"/>
          </ac:spMkLst>
        </pc:spChg>
      </pc:sldChg>
      <pc:sldChg chg="addSp delSp modSp new del">
        <pc:chgData name="Jermaine S Grandison" userId="S::jgrandison1@ds.fordham.edu::360517b7-a01b-490b-84fb-ece45828eb92" providerId="AD" clId="Web-{085132FB-3C28-4480-9F2A-9B7124392C4D}" dt="2020-04-27T19:57:25.613" v="43"/>
        <pc:sldMkLst>
          <pc:docMk/>
          <pc:sldMk cId="2850251335" sldId="269"/>
        </pc:sldMkLst>
        <pc:spChg chg="add del">
          <ac:chgData name="Jermaine S Grandison" userId="S::jgrandison1@ds.fordham.edu::360517b7-a01b-490b-84fb-ece45828eb92" providerId="AD" clId="Web-{085132FB-3C28-4480-9F2A-9B7124392C4D}" dt="2020-04-27T19:57:20.457" v="42"/>
          <ac:spMkLst>
            <pc:docMk/>
            <pc:sldMk cId="2850251335" sldId="269"/>
            <ac:spMk id="4" creationId="{297394D8-BD5C-4F2C-A52E-F35AC40E86FD}"/>
          </ac:spMkLst>
        </pc:spChg>
        <pc:picChg chg="add del mod ord modCrop">
          <ac:chgData name="Jermaine S Grandison" userId="S::jgrandison1@ds.fordham.edu::360517b7-a01b-490b-84fb-ece45828eb92" providerId="AD" clId="Web-{085132FB-3C28-4480-9F2A-9B7124392C4D}" dt="2020-04-27T19:55:51.833" v="40"/>
          <ac:picMkLst>
            <pc:docMk/>
            <pc:sldMk cId="2850251335" sldId="269"/>
            <ac:picMk id="5" creationId="{12670C20-E4C8-4CDE-BB55-8E74BD1ADD37}"/>
          </ac:picMkLst>
        </pc:picChg>
        <pc:picChg chg="add del mod ord modCrop">
          <ac:chgData name="Jermaine S Grandison" userId="S::jgrandison1@ds.fordham.edu::360517b7-a01b-490b-84fb-ece45828eb92" providerId="AD" clId="Web-{085132FB-3C28-4480-9F2A-9B7124392C4D}" dt="2020-04-27T19:57:20.457" v="42"/>
          <ac:picMkLst>
            <pc:docMk/>
            <pc:sldMk cId="2850251335" sldId="269"/>
            <ac:picMk id="7" creationId="{562FB1D0-6EA9-474C-9BBE-377E3BF16C96}"/>
          </ac:picMkLst>
        </pc:picChg>
      </pc:sldChg>
      <pc:sldChg chg="addSp delSp modSp new mod modClrScheme chgLayout">
        <pc:chgData name="Jermaine S Grandison" userId="S::jgrandison1@ds.fordham.edu::360517b7-a01b-490b-84fb-ece45828eb92" providerId="AD" clId="Web-{085132FB-3C28-4480-9F2A-9B7124392C4D}" dt="2020-04-27T20:16:21.036" v="449"/>
        <pc:sldMkLst>
          <pc:docMk/>
          <pc:sldMk cId="127974049" sldId="270"/>
        </pc:sldMkLst>
        <pc:spChg chg="del">
          <ac:chgData name="Jermaine S Grandison" userId="S::jgrandison1@ds.fordham.edu::360517b7-a01b-490b-84fb-ece45828eb92" providerId="AD" clId="Web-{085132FB-3C28-4480-9F2A-9B7124392C4D}" dt="2020-04-27T20:11:41.083" v="67"/>
          <ac:spMkLst>
            <pc:docMk/>
            <pc:sldMk cId="127974049" sldId="270"/>
            <ac:spMk id="2" creationId="{1121C7AC-D031-46F1-A647-6004DD809823}"/>
          </ac:spMkLst>
        </pc:spChg>
        <pc:spChg chg="mod">
          <ac:chgData name="Jermaine S Grandison" userId="S::jgrandison1@ds.fordham.edu::360517b7-a01b-490b-84fb-ece45828eb92" providerId="AD" clId="Web-{085132FB-3C28-4480-9F2A-9B7124392C4D}" dt="2020-04-27T20:14:57.286" v="422"/>
          <ac:spMkLst>
            <pc:docMk/>
            <pc:sldMk cId="127974049" sldId="270"/>
            <ac:spMk id="3" creationId="{BF3F4A17-B048-4A8E-AC3D-C0A105FC51AA}"/>
          </ac:spMkLst>
        </pc:spChg>
        <pc:spChg chg="add del mod">
          <ac:chgData name="Jermaine S Grandison" userId="S::jgrandison1@ds.fordham.edu::360517b7-a01b-490b-84fb-ece45828eb92" providerId="AD" clId="Web-{085132FB-3C28-4480-9F2A-9B7124392C4D}" dt="2020-04-27T20:16:21.036" v="449"/>
          <ac:spMkLst>
            <pc:docMk/>
            <pc:sldMk cId="127974049" sldId="270"/>
            <ac:spMk id="8" creationId="{6D57278C-F42F-40B1-AA25-28932F00D5FC}"/>
          </ac:spMkLst>
        </pc:spChg>
        <pc:spChg chg="add mod">
          <ac:chgData name="Jermaine S Grandison" userId="S::jgrandison1@ds.fordham.edu::360517b7-a01b-490b-84fb-ece45828eb92" providerId="AD" clId="Web-{085132FB-3C28-4480-9F2A-9B7124392C4D}" dt="2020-04-27T20:15:53.380" v="446" actId="20577"/>
          <ac:spMkLst>
            <pc:docMk/>
            <pc:sldMk cId="127974049" sldId="270"/>
            <ac:spMk id="10" creationId="{0B3C566E-B255-4B8E-B970-4EC659AB9EEB}"/>
          </ac:spMkLst>
        </pc:spChg>
      </pc:sldChg>
      <pc:sldChg chg="addSp delSp modSp new del">
        <pc:chgData name="Jermaine S Grandison" userId="S::jgrandison1@ds.fordham.edu::360517b7-a01b-490b-84fb-ece45828eb92" providerId="AD" clId="Web-{085132FB-3C28-4480-9F2A-9B7124392C4D}" dt="2020-04-27T20:10:51.942" v="65"/>
        <pc:sldMkLst>
          <pc:docMk/>
          <pc:sldMk cId="1756856817" sldId="270"/>
        </pc:sldMkLst>
        <pc:spChg chg="del">
          <ac:chgData name="Jermaine S Grandison" userId="S::jgrandison1@ds.fordham.edu::360517b7-a01b-490b-84fb-ece45828eb92" providerId="AD" clId="Web-{085132FB-3C28-4480-9F2A-9B7124392C4D}" dt="2020-04-27T20:10:38.849" v="64"/>
          <ac:spMkLst>
            <pc:docMk/>
            <pc:sldMk cId="1756856817" sldId="270"/>
            <ac:spMk id="2" creationId="{4C566E27-70AF-414A-AB88-8A1AD78B0EA7}"/>
          </ac:spMkLst>
        </pc:spChg>
        <pc:picChg chg="add mod ord modCrop">
          <ac:chgData name="Jermaine S Grandison" userId="S::jgrandison1@ds.fordham.edu::360517b7-a01b-490b-84fb-ece45828eb92" providerId="AD" clId="Web-{085132FB-3C28-4480-9F2A-9B7124392C4D}" dt="2020-04-27T20:10:38.849" v="64"/>
          <ac:picMkLst>
            <pc:docMk/>
            <pc:sldMk cId="1756856817" sldId="270"/>
            <ac:picMk id="5" creationId="{2EB392C3-B2B8-4A92-AFE9-94623CAB2C69}"/>
          </ac:picMkLst>
        </pc:picChg>
      </pc:sldChg>
      <pc:sldChg chg="addSp delSp modSp new del">
        <pc:chgData name="Jermaine S Grandison" userId="S::jgrandison1@ds.fordham.edu::360517b7-a01b-490b-84fb-ece45828eb92" providerId="AD" clId="Web-{085132FB-3C28-4480-9F2A-9B7124392C4D}" dt="2020-04-27T20:09:48.132" v="62"/>
        <pc:sldMkLst>
          <pc:docMk/>
          <pc:sldMk cId="3479649987" sldId="270"/>
        </pc:sldMkLst>
        <pc:spChg chg="del">
          <ac:chgData name="Jermaine S Grandison" userId="S::jgrandison1@ds.fordham.edu::360517b7-a01b-490b-84fb-ece45828eb92" providerId="AD" clId="Web-{085132FB-3C28-4480-9F2A-9B7124392C4D}" dt="2020-04-27T20:09:31.505" v="57"/>
          <ac:spMkLst>
            <pc:docMk/>
            <pc:sldMk cId="3479649987" sldId="270"/>
            <ac:spMk id="3" creationId="{705A36DC-2003-41AF-AACD-C73E613E0161}"/>
          </ac:spMkLst>
        </pc:spChg>
        <pc:picChg chg="add mod ord modCrop">
          <ac:chgData name="Jermaine S Grandison" userId="S::jgrandison1@ds.fordham.edu::360517b7-a01b-490b-84fb-ece45828eb92" providerId="AD" clId="Web-{085132FB-3C28-4480-9F2A-9B7124392C4D}" dt="2020-04-27T20:09:42.020" v="61" actId="14100"/>
          <ac:picMkLst>
            <pc:docMk/>
            <pc:sldMk cId="3479649987" sldId="270"/>
            <ac:picMk id="6" creationId="{610D9E09-B1F8-40E0-A573-14AD822A96EB}"/>
          </ac:picMkLst>
        </pc:picChg>
      </pc:sldChg>
      <pc:sldChg chg="addSp delSp modSp new del">
        <pc:chgData name="Jermaine S Grandison" userId="S::jgrandison1@ds.fordham.edu::360517b7-a01b-490b-84fb-ece45828eb92" providerId="AD" clId="Web-{085132FB-3C28-4480-9F2A-9B7124392C4D}" dt="2020-04-27T20:26:48.490" v="472"/>
        <pc:sldMkLst>
          <pc:docMk/>
          <pc:sldMk cId="755272599" sldId="271"/>
        </pc:sldMkLst>
        <pc:spChg chg="del">
          <ac:chgData name="Jermaine S Grandison" userId="S::jgrandison1@ds.fordham.edu::360517b7-a01b-490b-84fb-ece45828eb92" providerId="AD" clId="Web-{085132FB-3C28-4480-9F2A-9B7124392C4D}" dt="2020-04-27T20:26:19.677" v="466"/>
          <ac:spMkLst>
            <pc:docMk/>
            <pc:sldMk cId="755272599" sldId="271"/>
            <ac:spMk id="2" creationId="{1538F6C3-B953-4CE3-B45D-66D45CB722BD}"/>
          </ac:spMkLst>
        </pc:spChg>
        <pc:picChg chg="add mod ord modCrop">
          <ac:chgData name="Jermaine S Grandison" userId="S::jgrandison1@ds.fordham.edu::360517b7-a01b-490b-84fb-ece45828eb92" providerId="AD" clId="Web-{085132FB-3C28-4480-9F2A-9B7124392C4D}" dt="2020-04-27T20:26:37.693" v="471" actId="1076"/>
          <ac:picMkLst>
            <pc:docMk/>
            <pc:sldMk cId="755272599" sldId="271"/>
            <ac:picMk id="3" creationId="{050FC9A5-7925-442A-88E7-08EA7B5239E2}"/>
          </ac:picMkLst>
        </pc:picChg>
      </pc:sldChg>
      <pc:sldChg chg="addSp delSp modSp new del">
        <pc:chgData name="Jermaine S Grandison" userId="S::jgrandison1@ds.fordham.edu::360517b7-a01b-490b-84fb-ece45828eb92" providerId="AD" clId="Web-{085132FB-3C28-4480-9F2A-9B7124392C4D}" dt="2020-04-27T20:24:33.302" v="464"/>
        <pc:sldMkLst>
          <pc:docMk/>
          <pc:sldMk cId="1674083195" sldId="271"/>
        </pc:sldMkLst>
        <pc:spChg chg="del">
          <ac:chgData name="Jermaine S Grandison" userId="S::jgrandison1@ds.fordham.edu::360517b7-a01b-490b-84fb-ece45828eb92" providerId="AD" clId="Web-{085132FB-3C28-4480-9F2A-9B7124392C4D}" dt="2020-04-27T20:24:20.990" v="463"/>
          <ac:spMkLst>
            <pc:docMk/>
            <pc:sldMk cId="1674083195" sldId="271"/>
            <ac:spMk id="2" creationId="{0AD96EF3-B16A-4EEE-ACD1-9360ED64DCD3}"/>
          </ac:spMkLst>
        </pc:spChg>
        <pc:picChg chg="add mod ord modCrop">
          <ac:chgData name="Jermaine S Grandison" userId="S::jgrandison1@ds.fordham.edu::360517b7-a01b-490b-84fb-ece45828eb92" providerId="AD" clId="Web-{085132FB-3C28-4480-9F2A-9B7124392C4D}" dt="2020-04-27T20:24:20.990" v="463"/>
          <ac:picMkLst>
            <pc:docMk/>
            <pc:sldMk cId="1674083195" sldId="271"/>
            <ac:picMk id="3" creationId="{41B12A64-A814-4796-A87A-7AC04D72B582}"/>
          </ac:picMkLst>
        </pc:picChg>
      </pc:sldChg>
      <pc:sldChg chg="addSp modSp new">
        <pc:chgData name="Jermaine S Grandison" userId="S::jgrandison1@ds.fordham.edu::360517b7-a01b-490b-84fb-ece45828eb92" providerId="AD" clId="Web-{085132FB-3C28-4480-9F2A-9B7124392C4D}" dt="2020-04-27T20:28:18.849" v="483" actId="14100"/>
        <pc:sldMkLst>
          <pc:docMk/>
          <pc:sldMk cId="2048764883" sldId="271"/>
        </pc:sldMkLst>
        <pc:picChg chg="add mod">
          <ac:chgData name="Jermaine S Grandison" userId="S::jgrandison1@ds.fordham.edu::360517b7-a01b-490b-84fb-ece45828eb92" providerId="AD" clId="Web-{085132FB-3C28-4480-9F2A-9B7124392C4D}" dt="2020-04-27T20:28:18.849" v="483" actId="14100"/>
          <ac:picMkLst>
            <pc:docMk/>
            <pc:sldMk cId="2048764883" sldId="271"/>
            <ac:picMk id="2" creationId="{F7D04AE5-35DE-4AFD-9141-6AA5198C8471}"/>
          </ac:picMkLst>
        </pc:picChg>
      </pc:sldChg>
      <pc:sldChg chg="addSp delSp modSp new del">
        <pc:chgData name="Jermaine S Grandison" userId="S::jgrandison1@ds.fordham.edu::360517b7-a01b-490b-84fb-ece45828eb92" providerId="AD" clId="Web-{085132FB-3C28-4480-9F2A-9B7124392C4D}" dt="2020-04-27T20:23:06.896" v="461"/>
        <pc:sldMkLst>
          <pc:docMk/>
          <pc:sldMk cId="3237112039" sldId="271"/>
        </pc:sldMkLst>
        <pc:spChg chg="add del mod">
          <ac:chgData name="Jermaine S Grandison" userId="S::jgrandison1@ds.fordham.edu::360517b7-a01b-490b-84fb-ece45828eb92" providerId="AD" clId="Web-{085132FB-3C28-4480-9F2A-9B7124392C4D}" dt="2020-04-27T20:22:45.755" v="459"/>
          <ac:spMkLst>
            <pc:docMk/>
            <pc:sldMk cId="3237112039" sldId="271"/>
            <ac:spMk id="2" creationId="{90E1147C-4C91-47D8-A828-C4D5B460EDAC}"/>
          </ac:spMkLst>
        </pc:spChg>
        <pc:picChg chg="add del mod ord modCrop">
          <ac:chgData name="Jermaine S Grandison" userId="S::jgrandison1@ds.fordham.edu::360517b7-a01b-490b-84fb-ece45828eb92" providerId="AD" clId="Web-{085132FB-3C28-4480-9F2A-9B7124392C4D}" dt="2020-04-27T20:19:06.240" v="457"/>
          <ac:picMkLst>
            <pc:docMk/>
            <pc:sldMk cId="3237112039" sldId="271"/>
            <ac:picMk id="3" creationId="{FBDB0538-51E7-4B22-A68A-D38AE3F86AAE}"/>
          </ac:picMkLst>
        </pc:picChg>
        <pc:picChg chg="add mod ord modCrop">
          <ac:chgData name="Jermaine S Grandison" userId="S::jgrandison1@ds.fordham.edu::360517b7-a01b-490b-84fb-ece45828eb92" providerId="AD" clId="Web-{085132FB-3C28-4480-9F2A-9B7124392C4D}" dt="2020-04-27T20:22:56.396" v="460" actId="14100"/>
          <ac:picMkLst>
            <pc:docMk/>
            <pc:sldMk cId="3237112039" sldId="271"/>
            <ac:picMk id="5" creationId="{66B5025C-C7B2-4DDD-92E8-DD13D4847B5A}"/>
          </ac:picMkLst>
        </pc:picChg>
      </pc:sldChg>
      <pc:sldChg chg="delSp new del mod modClrScheme chgLayout">
        <pc:chgData name="Jermaine S Grandison" userId="S::jgrandison1@ds.fordham.edu::360517b7-a01b-490b-84fb-ece45828eb92" providerId="AD" clId="Web-{085132FB-3C28-4480-9F2A-9B7124392C4D}" dt="2020-04-27T20:17:49.599" v="452"/>
        <pc:sldMkLst>
          <pc:docMk/>
          <pc:sldMk cId="4026709428" sldId="271"/>
        </pc:sldMkLst>
        <pc:spChg chg="del">
          <ac:chgData name="Jermaine S Grandison" userId="S::jgrandison1@ds.fordham.edu::360517b7-a01b-490b-84fb-ece45828eb92" providerId="AD" clId="Web-{085132FB-3C28-4480-9F2A-9B7124392C4D}" dt="2020-04-27T20:17:37.208" v="451"/>
          <ac:spMkLst>
            <pc:docMk/>
            <pc:sldMk cId="4026709428" sldId="271"/>
            <ac:spMk id="2" creationId="{7DA49FB4-07EC-4737-84D2-C93AF5C6417D}"/>
          </ac:spMkLst>
        </pc:spChg>
        <pc:spChg chg="del">
          <ac:chgData name="Jermaine S Grandison" userId="S::jgrandison1@ds.fordham.edu::360517b7-a01b-490b-84fb-ece45828eb92" providerId="AD" clId="Web-{085132FB-3C28-4480-9F2A-9B7124392C4D}" dt="2020-04-27T20:17:37.208" v="451"/>
          <ac:spMkLst>
            <pc:docMk/>
            <pc:sldMk cId="4026709428" sldId="271"/>
            <ac:spMk id="3" creationId="{BED6B1BF-CDAC-4DCD-A685-A20ABFA86D0B}"/>
          </ac:spMkLst>
        </pc:spChg>
        <pc:spChg chg="del">
          <ac:chgData name="Jermaine S Grandison" userId="S::jgrandison1@ds.fordham.edu::360517b7-a01b-490b-84fb-ece45828eb92" providerId="AD" clId="Web-{085132FB-3C28-4480-9F2A-9B7124392C4D}" dt="2020-04-27T20:17:37.208" v="451"/>
          <ac:spMkLst>
            <pc:docMk/>
            <pc:sldMk cId="4026709428" sldId="271"/>
            <ac:spMk id="4" creationId="{71D8918C-9FAA-46D1-9E80-733F9BB34222}"/>
          </ac:spMkLst>
        </pc:spChg>
      </pc:sldChg>
      <pc:sldChg chg="addSp delSp modSp new del">
        <pc:chgData name="Jermaine S Grandison" userId="S::jgrandison1@ds.fordham.edu::360517b7-a01b-490b-84fb-ece45828eb92" providerId="AD" clId="Web-{085132FB-3C28-4480-9F2A-9B7124392C4D}" dt="2020-04-27T20:34:36.522" v="505"/>
        <pc:sldMkLst>
          <pc:docMk/>
          <pc:sldMk cId="3005855955" sldId="272"/>
        </pc:sldMkLst>
        <pc:spChg chg="add del">
          <ac:chgData name="Jermaine S Grandison" userId="S::jgrandison1@ds.fordham.edu::360517b7-a01b-490b-84fb-ece45828eb92" providerId="AD" clId="Web-{085132FB-3C28-4480-9F2A-9B7124392C4D}" dt="2020-04-27T20:33:26.350" v="504"/>
          <ac:spMkLst>
            <pc:docMk/>
            <pc:sldMk cId="3005855955" sldId="272"/>
            <ac:spMk id="4" creationId="{FC1D8885-73D6-474C-98F3-F0FE7308F8BD}"/>
          </ac:spMkLst>
        </pc:spChg>
        <pc:picChg chg="add del mod ord modCrop">
          <ac:chgData name="Jermaine S Grandison" userId="S::jgrandison1@ds.fordham.edu::360517b7-a01b-490b-84fb-ece45828eb92" providerId="AD" clId="Web-{085132FB-3C28-4480-9F2A-9B7124392C4D}" dt="2020-04-27T20:33:26.350" v="504"/>
          <ac:picMkLst>
            <pc:docMk/>
            <pc:sldMk cId="3005855955" sldId="272"/>
            <ac:picMk id="5" creationId="{419BA24A-0D28-45D8-8FD7-C3B509E14474}"/>
          </ac:picMkLst>
        </pc:picChg>
      </pc:sldChg>
      <pc:sldChg chg="addSp delSp modSp new mod modClrScheme chgLayout">
        <pc:chgData name="Jermaine S Grandison" userId="S::jgrandison1@ds.fordham.edu::360517b7-a01b-490b-84fb-ece45828eb92" providerId="AD" clId="Web-{085132FB-3C28-4480-9F2A-9B7124392C4D}" dt="2020-04-27T20:57:40.601" v="959" actId="14100"/>
        <pc:sldMkLst>
          <pc:docMk/>
          <pc:sldMk cId="3432609688" sldId="272"/>
        </pc:sldMkLst>
        <pc:spChg chg="add del mod ord">
          <ac:chgData name="Jermaine S Grandison" userId="S::jgrandison1@ds.fordham.edu::360517b7-a01b-490b-84fb-ece45828eb92" providerId="AD" clId="Web-{085132FB-3C28-4480-9F2A-9B7124392C4D}" dt="2020-04-27T20:40:13.553" v="520"/>
          <ac:spMkLst>
            <pc:docMk/>
            <pc:sldMk cId="3432609688" sldId="272"/>
            <ac:spMk id="6" creationId="{F2A0E69B-6B7E-4246-B192-4BD07B5E995B}"/>
          </ac:spMkLst>
        </pc:spChg>
        <pc:spChg chg="add del mod ord">
          <ac:chgData name="Jermaine S Grandison" userId="S::jgrandison1@ds.fordham.edu::360517b7-a01b-490b-84fb-ece45828eb92" providerId="AD" clId="Web-{085132FB-3C28-4480-9F2A-9B7124392C4D}" dt="2020-04-27T20:40:13.553" v="520"/>
          <ac:spMkLst>
            <pc:docMk/>
            <pc:sldMk cId="3432609688" sldId="272"/>
            <ac:spMk id="7" creationId="{BFDB7675-AC16-44C8-BAAC-29E0DBE4C709}"/>
          </ac:spMkLst>
        </pc:spChg>
        <pc:spChg chg="add del mod ord">
          <ac:chgData name="Jermaine S Grandison" userId="S::jgrandison1@ds.fordham.edu::360517b7-a01b-490b-84fb-ece45828eb92" providerId="AD" clId="Web-{085132FB-3C28-4480-9F2A-9B7124392C4D}" dt="2020-04-27T20:40:13.553" v="520"/>
          <ac:spMkLst>
            <pc:docMk/>
            <pc:sldMk cId="3432609688" sldId="272"/>
            <ac:spMk id="8" creationId="{28E13EAB-331B-4463-8C26-6C30109EFAA9}"/>
          </ac:spMkLst>
        </pc:spChg>
        <pc:spChg chg="add del mod ord">
          <ac:chgData name="Jermaine S Grandison" userId="S::jgrandison1@ds.fordham.edu::360517b7-a01b-490b-84fb-ece45828eb92" providerId="AD" clId="Web-{085132FB-3C28-4480-9F2A-9B7124392C4D}" dt="2020-04-27T20:40:13.553" v="520"/>
          <ac:spMkLst>
            <pc:docMk/>
            <pc:sldMk cId="3432609688" sldId="272"/>
            <ac:spMk id="9" creationId="{D669FADE-80EB-40F9-BA94-46B9FD048925}"/>
          </ac:spMkLst>
        </pc:spChg>
        <pc:picChg chg="add mod">
          <ac:chgData name="Jermaine S Grandison" userId="S::jgrandison1@ds.fordham.edu::360517b7-a01b-490b-84fb-ece45828eb92" providerId="AD" clId="Web-{085132FB-3C28-4480-9F2A-9B7124392C4D}" dt="2020-04-27T20:37:15.444" v="512" actId="14100"/>
          <ac:picMkLst>
            <pc:docMk/>
            <pc:sldMk cId="3432609688" sldId="272"/>
            <ac:picMk id="2" creationId="{C5B09BCD-7237-4A7F-84DA-E3EC77BE91A3}"/>
          </ac:picMkLst>
        </pc:picChg>
        <pc:picChg chg="add mod">
          <ac:chgData name="Jermaine S Grandison" userId="S::jgrandison1@ds.fordham.edu::360517b7-a01b-490b-84fb-ece45828eb92" providerId="AD" clId="Web-{085132FB-3C28-4480-9F2A-9B7124392C4D}" dt="2020-04-27T20:39:43.334" v="518" actId="1076"/>
          <ac:picMkLst>
            <pc:docMk/>
            <pc:sldMk cId="3432609688" sldId="272"/>
            <ac:picMk id="4" creationId="{AECAEC25-0A63-4F72-8A23-D1354439F498}"/>
          </ac:picMkLst>
        </pc:picChg>
        <pc:picChg chg="add mod">
          <ac:chgData name="Jermaine S Grandison" userId="S::jgrandison1@ds.fordham.edu::360517b7-a01b-490b-84fb-ece45828eb92" providerId="AD" clId="Web-{085132FB-3C28-4480-9F2A-9B7124392C4D}" dt="2020-04-27T20:57:40.601" v="959" actId="14100"/>
          <ac:picMkLst>
            <pc:docMk/>
            <pc:sldMk cId="3432609688" sldId="272"/>
            <ac:picMk id="10" creationId="{89E59AB1-3E08-4FC7-85B5-195CC91D9EFA}"/>
          </ac:picMkLst>
        </pc:picChg>
      </pc:sldChg>
      <pc:sldChg chg="addSp delSp modSp new del">
        <pc:chgData name="Jermaine S Grandison" userId="S::jgrandison1@ds.fordham.edu::360517b7-a01b-490b-84fb-ece45828eb92" providerId="AD" clId="Web-{085132FB-3C28-4480-9F2A-9B7124392C4D}" dt="2020-04-27T20:32:38.147" v="497"/>
        <pc:sldMkLst>
          <pc:docMk/>
          <pc:sldMk cId="4203313268" sldId="272"/>
        </pc:sldMkLst>
        <pc:spChg chg="del">
          <ac:chgData name="Jermaine S Grandison" userId="S::jgrandison1@ds.fordham.edu::360517b7-a01b-490b-84fb-ece45828eb92" providerId="AD" clId="Web-{085132FB-3C28-4480-9F2A-9B7124392C4D}" dt="2020-04-27T20:32:26.881" v="496"/>
          <ac:spMkLst>
            <pc:docMk/>
            <pc:sldMk cId="4203313268" sldId="272"/>
            <ac:spMk id="2" creationId="{7A1DCDE5-8E49-49D7-9367-AF6DA9437063}"/>
          </ac:spMkLst>
        </pc:spChg>
        <pc:spChg chg="add del">
          <ac:chgData name="Jermaine S Grandison" userId="S::jgrandison1@ds.fordham.edu::360517b7-a01b-490b-84fb-ece45828eb92" providerId="AD" clId="Web-{085132FB-3C28-4480-9F2A-9B7124392C4D}" dt="2020-04-27T20:31:16.131" v="487"/>
          <ac:spMkLst>
            <pc:docMk/>
            <pc:sldMk cId="4203313268" sldId="272"/>
            <ac:spMk id="4" creationId="{B2018F92-86AE-4298-A58F-B22D85D28658}"/>
          </ac:spMkLst>
        </pc:spChg>
        <pc:spChg chg="add del mod">
          <ac:chgData name="Jermaine S Grandison" userId="S::jgrandison1@ds.fordham.edu::360517b7-a01b-490b-84fb-ece45828eb92" providerId="AD" clId="Web-{085132FB-3C28-4480-9F2A-9B7124392C4D}" dt="2020-04-27T20:31:53.162" v="493"/>
          <ac:spMkLst>
            <pc:docMk/>
            <pc:sldMk cId="4203313268" sldId="272"/>
            <ac:spMk id="10" creationId="{5F5939F9-3934-4E28-975F-FCFE18DF71EF}"/>
          </ac:spMkLst>
        </pc:spChg>
        <pc:spChg chg="add del mod">
          <ac:chgData name="Jermaine S Grandison" userId="S::jgrandison1@ds.fordham.edu::360517b7-a01b-490b-84fb-ece45828eb92" providerId="AD" clId="Web-{085132FB-3C28-4480-9F2A-9B7124392C4D}" dt="2020-04-27T20:32:09.975" v="495"/>
          <ac:spMkLst>
            <pc:docMk/>
            <pc:sldMk cId="4203313268" sldId="272"/>
            <ac:spMk id="14" creationId="{1B7E4259-0D3E-4EBE-A8E7-5A5344BF6A0D}"/>
          </ac:spMkLst>
        </pc:spChg>
        <pc:picChg chg="add del mod ord modCrop">
          <ac:chgData name="Jermaine S Grandison" userId="S::jgrandison1@ds.fordham.edu::360517b7-a01b-490b-84fb-ece45828eb92" providerId="AD" clId="Web-{085132FB-3C28-4480-9F2A-9B7124392C4D}" dt="2020-04-27T20:29:58.100" v="486"/>
          <ac:picMkLst>
            <pc:docMk/>
            <pc:sldMk cId="4203313268" sldId="272"/>
            <ac:picMk id="5" creationId="{DE8EA909-B1CC-43A2-B26E-CB3C0FB17979}"/>
          </ac:picMkLst>
        </pc:picChg>
        <pc:picChg chg="add del mod ord modCrop">
          <ac:chgData name="Jermaine S Grandison" userId="S::jgrandison1@ds.fordham.edu::360517b7-a01b-490b-84fb-ece45828eb92" providerId="AD" clId="Web-{085132FB-3C28-4480-9F2A-9B7124392C4D}" dt="2020-04-27T20:31:58.162" v="494"/>
          <ac:picMkLst>
            <pc:docMk/>
            <pc:sldMk cId="4203313268" sldId="272"/>
            <ac:picMk id="7" creationId="{4427A3AC-2241-4939-94F8-2462EF72707E}"/>
          </ac:picMkLst>
        </pc:picChg>
        <pc:picChg chg="add del mod ord modCrop">
          <ac:chgData name="Jermaine S Grandison" userId="S::jgrandison1@ds.fordham.edu::360517b7-a01b-490b-84fb-ece45828eb92" providerId="AD" clId="Web-{085132FB-3C28-4480-9F2A-9B7124392C4D}" dt="2020-04-27T20:31:52.053" v="492"/>
          <ac:picMkLst>
            <pc:docMk/>
            <pc:sldMk cId="4203313268" sldId="272"/>
            <ac:picMk id="11" creationId="{33F28C9F-688C-42B1-9059-4C7ED9F9F0B6}"/>
          </ac:picMkLst>
        </pc:picChg>
        <pc:picChg chg="add mod ord modCrop">
          <ac:chgData name="Jermaine S Grandison" userId="S::jgrandison1@ds.fordham.edu::360517b7-a01b-490b-84fb-ece45828eb92" providerId="AD" clId="Web-{085132FB-3C28-4480-9F2A-9B7124392C4D}" dt="2020-04-27T20:32:09.975" v="495"/>
          <ac:picMkLst>
            <pc:docMk/>
            <pc:sldMk cId="4203313268" sldId="272"/>
            <ac:picMk id="15" creationId="{52E4C660-711D-4673-BFA6-743B7AD4EC67}"/>
          </ac:picMkLst>
        </pc:picChg>
        <pc:picChg chg="add mod ord modCrop">
          <ac:chgData name="Jermaine S Grandison" userId="S::jgrandison1@ds.fordham.edu::360517b7-a01b-490b-84fb-ece45828eb92" providerId="AD" clId="Web-{085132FB-3C28-4480-9F2A-9B7124392C4D}" dt="2020-04-27T20:32:26.881" v="496"/>
          <ac:picMkLst>
            <pc:docMk/>
            <pc:sldMk cId="4203313268" sldId="272"/>
            <ac:picMk id="17" creationId="{BACEBD50-8D54-46AB-B210-FA4C9E56F4C6}"/>
          </ac:picMkLst>
        </pc:picChg>
      </pc:sldChg>
      <pc:sldChg chg="addSp delSp modSp new">
        <pc:chgData name="Jermaine S Grandison" userId="S::jgrandison1@ds.fordham.edu::360517b7-a01b-490b-84fb-ece45828eb92" providerId="AD" clId="Web-{085132FB-3C28-4480-9F2A-9B7124392C4D}" dt="2020-04-27T21:00:14.992" v="1004" actId="20577"/>
        <pc:sldMkLst>
          <pc:docMk/>
          <pc:sldMk cId="1501173966" sldId="273"/>
        </pc:sldMkLst>
        <pc:spChg chg="del">
          <ac:chgData name="Jermaine S Grandison" userId="S::jgrandison1@ds.fordham.edu::360517b7-a01b-490b-84fb-ece45828eb92" providerId="AD" clId="Web-{085132FB-3C28-4480-9F2A-9B7124392C4D}" dt="2020-04-27T20:50:15.382" v="817"/>
          <ac:spMkLst>
            <pc:docMk/>
            <pc:sldMk cId="1501173966" sldId="273"/>
            <ac:spMk id="2" creationId="{024896C0-600A-4345-88BF-CB92BC8647ED}"/>
          </ac:spMkLst>
        </pc:spChg>
        <pc:spChg chg="del">
          <ac:chgData name="Jermaine S Grandison" userId="S::jgrandison1@ds.fordham.edu::360517b7-a01b-490b-84fb-ece45828eb92" providerId="AD" clId="Web-{085132FB-3C28-4480-9F2A-9B7124392C4D}" dt="2020-04-27T20:46:10.116" v="522"/>
          <ac:spMkLst>
            <pc:docMk/>
            <pc:sldMk cId="1501173966" sldId="273"/>
            <ac:spMk id="3" creationId="{5D5060E2-EF0C-4E76-B2E6-388A938DEA70}"/>
          </ac:spMkLst>
        </pc:spChg>
        <pc:spChg chg="mod">
          <ac:chgData name="Jermaine S Grandison" userId="S::jgrandison1@ds.fordham.edu::360517b7-a01b-490b-84fb-ece45828eb92" providerId="AD" clId="Web-{085132FB-3C28-4480-9F2A-9B7124392C4D}" dt="2020-04-27T20:46:46.960" v="525" actId="20577"/>
          <ac:spMkLst>
            <pc:docMk/>
            <pc:sldMk cId="1501173966" sldId="273"/>
            <ac:spMk id="4" creationId="{6F4F9F4D-DDCD-4119-87C4-D766CBE768EF}"/>
          </ac:spMkLst>
        </pc:spChg>
        <pc:spChg chg="mod">
          <ac:chgData name="Jermaine S Grandison" userId="S::jgrandison1@ds.fordham.edu::360517b7-a01b-490b-84fb-ece45828eb92" providerId="AD" clId="Web-{085132FB-3C28-4480-9F2A-9B7124392C4D}" dt="2020-04-27T21:00:14.992" v="1004" actId="20577"/>
          <ac:spMkLst>
            <pc:docMk/>
            <pc:sldMk cId="1501173966" sldId="273"/>
            <ac:spMk id="5" creationId="{477CFFC3-919E-414C-8965-4BBBDD45CA4C}"/>
          </ac:spMkLst>
        </pc:spChg>
        <pc:picChg chg="add mod ord modCrop">
          <ac:chgData name="Jermaine S Grandison" userId="S::jgrandison1@ds.fordham.edu::360517b7-a01b-490b-84fb-ece45828eb92" providerId="AD" clId="Web-{085132FB-3C28-4480-9F2A-9B7124392C4D}" dt="2020-04-27T20:46:10.116" v="522"/>
          <ac:picMkLst>
            <pc:docMk/>
            <pc:sldMk cId="1501173966" sldId="273"/>
            <ac:picMk id="6" creationId="{2BFF5BB0-877E-4496-816C-431C85F69A2B}"/>
          </ac:picMkLst>
        </pc:picChg>
      </pc:sldChg>
    </pc:docChg>
  </pc:docChgLst>
  <pc:docChgLst>
    <pc:chgData name="Ryan Fitzmaurice" userId="S::rfitzmaurice3@ds.fordham.edu::440240b8-224a-498e-9fb2-0b72034039f4" providerId="AD" clId="Web-{51D14821-A78A-42E8-830B-2E9D1F41AADE}"/>
    <pc:docChg chg="modSld">
      <pc:chgData name="Ryan Fitzmaurice" userId="S::rfitzmaurice3@ds.fordham.edu::440240b8-224a-498e-9fb2-0b72034039f4" providerId="AD" clId="Web-{51D14821-A78A-42E8-830B-2E9D1F41AADE}" dt="2020-04-29T19:49:47.425" v="45" actId="20577"/>
      <pc:docMkLst>
        <pc:docMk/>
      </pc:docMkLst>
      <pc:sldChg chg="modSp">
        <pc:chgData name="Ryan Fitzmaurice" userId="S::rfitzmaurice3@ds.fordham.edu::440240b8-224a-498e-9fb2-0b72034039f4" providerId="AD" clId="Web-{51D14821-A78A-42E8-830B-2E9D1F41AADE}" dt="2020-04-29T19:49:47.425" v="44" actId="20577"/>
        <pc:sldMkLst>
          <pc:docMk/>
          <pc:sldMk cId="0" sldId="257"/>
        </pc:sldMkLst>
        <pc:spChg chg="mod">
          <ac:chgData name="Ryan Fitzmaurice" userId="S::rfitzmaurice3@ds.fordham.edu::440240b8-224a-498e-9fb2-0b72034039f4" providerId="AD" clId="Web-{51D14821-A78A-42E8-830B-2E9D1F41AADE}" dt="2020-04-29T19:49:47.425" v="44" actId="20577"/>
          <ac:spMkLst>
            <pc:docMk/>
            <pc:sldMk cId="0" sldId="257"/>
            <ac:spMk id="171" creationId="{00000000-0000-0000-0000-000000000000}"/>
          </ac:spMkLst>
        </pc:spChg>
      </pc:sldChg>
      <pc:sldChg chg="modSp">
        <pc:chgData name="Ryan Fitzmaurice" userId="S::rfitzmaurice3@ds.fordham.edu::440240b8-224a-498e-9fb2-0b72034039f4" providerId="AD" clId="Web-{51D14821-A78A-42E8-830B-2E9D1F41AADE}" dt="2020-04-29T16:03:36.593" v="7" actId="1076"/>
        <pc:sldMkLst>
          <pc:docMk/>
          <pc:sldMk cId="1648429460" sldId="290"/>
        </pc:sldMkLst>
        <pc:spChg chg="mod">
          <ac:chgData name="Ryan Fitzmaurice" userId="S::rfitzmaurice3@ds.fordham.edu::440240b8-224a-498e-9fb2-0b72034039f4" providerId="AD" clId="Web-{51D14821-A78A-42E8-830B-2E9D1F41AADE}" dt="2020-04-29T16:03:36.593" v="7" actId="1076"/>
          <ac:spMkLst>
            <pc:docMk/>
            <pc:sldMk cId="1648429460" sldId="290"/>
            <ac:spMk id="2" creationId="{112DAD3A-4156-434C-AAF4-AB2A7331ED5A}"/>
          </ac:spMkLst>
        </pc:spChg>
        <pc:spChg chg="mod">
          <ac:chgData name="Ryan Fitzmaurice" userId="S::rfitzmaurice3@ds.fordham.edu::440240b8-224a-498e-9fb2-0b72034039f4" providerId="AD" clId="Web-{51D14821-A78A-42E8-830B-2E9D1F41AADE}" dt="2020-04-29T16:03:25.717" v="0" actId="20577"/>
          <ac:spMkLst>
            <pc:docMk/>
            <pc:sldMk cId="1648429460" sldId="290"/>
            <ac:spMk id="3" creationId="{9F5B57D4-11F8-4C1E-9808-F352063B745F}"/>
          </ac:spMkLst>
        </pc:spChg>
      </pc:sldChg>
    </pc:docChg>
  </pc:docChgLst>
  <pc:docChgLst>
    <pc:chgData name="Ryan Fitzmaurice" userId="S::rfitzmaurice3@ds.fordham.edu::440240b8-224a-498e-9fb2-0b72034039f4" providerId="AD" clId="Web-{E7FE1374-041F-4933-8D64-159466116D73}"/>
    <pc:docChg chg="addSld modSld sldOrd">
      <pc:chgData name="Ryan Fitzmaurice" userId="S::rfitzmaurice3@ds.fordham.edu::440240b8-224a-498e-9fb2-0b72034039f4" providerId="AD" clId="Web-{E7FE1374-041F-4933-8D64-159466116D73}" dt="2020-04-27T22:29:43.624" v="15" actId="1076"/>
      <pc:docMkLst>
        <pc:docMk/>
      </pc:docMkLst>
      <pc:sldChg chg="modSp">
        <pc:chgData name="Ryan Fitzmaurice" userId="S::rfitzmaurice3@ds.fordham.edu::440240b8-224a-498e-9fb2-0b72034039f4" providerId="AD" clId="Web-{E7FE1374-041F-4933-8D64-159466116D73}" dt="2020-04-27T22:28:38.201" v="5"/>
        <pc:sldMkLst>
          <pc:docMk/>
          <pc:sldMk cId="0" sldId="258"/>
        </pc:sldMkLst>
        <pc:spChg chg="mod">
          <ac:chgData name="Ryan Fitzmaurice" userId="S::rfitzmaurice3@ds.fordham.edu::440240b8-224a-498e-9fb2-0b72034039f4" providerId="AD" clId="Web-{E7FE1374-041F-4933-8D64-159466116D73}" dt="2020-04-27T22:28:38.201" v="5"/>
          <ac:spMkLst>
            <pc:docMk/>
            <pc:sldMk cId="0" sldId="258"/>
            <ac:spMk id="174" creationId="{00000000-0000-0000-0000-000000000000}"/>
          </ac:spMkLst>
        </pc:spChg>
      </pc:sldChg>
      <pc:sldChg chg="modSp">
        <pc:chgData name="Ryan Fitzmaurice" userId="S::rfitzmaurice3@ds.fordham.edu::440240b8-224a-498e-9fb2-0b72034039f4" providerId="AD" clId="Web-{E7FE1374-041F-4933-8D64-159466116D73}" dt="2020-04-27T22:29:43.624" v="15" actId="1076"/>
        <pc:sldMkLst>
          <pc:docMk/>
          <pc:sldMk cId="0" sldId="259"/>
        </pc:sldMkLst>
        <pc:spChg chg="mod">
          <ac:chgData name="Ryan Fitzmaurice" userId="S::rfitzmaurice3@ds.fordham.edu::440240b8-224a-498e-9fb2-0b72034039f4" providerId="AD" clId="Web-{E7FE1374-041F-4933-8D64-159466116D73}" dt="2020-04-27T22:29:36.561" v="13" actId="14100"/>
          <ac:spMkLst>
            <pc:docMk/>
            <pc:sldMk cId="0" sldId="259"/>
            <ac:spMk id="177" creationId="{00000000-0000-0000-0000-000000000000}"/>
          </ac:spMkLst>
        </pc:spChg>
        <pc:spChg chg="mod">
          <ac:chgData name="Ryan Fitzmaurice" userId="S::rfitzmaurice3@ds.fordham.edu::440240b8-224a-498e-9fb2-0b72034039f4" providerId="AD" clId="Web-{E7FE1374-041F-4933-8D64-159466116D73}" dt="2020-04-27T22:29:18.405" v="9"/>
          <ac:spMkLst>
            <pc:docMk/>
            <pc:sldMk cId="0" sldId="259"/>
            <ac:spMk id="180" creationId="{00000000-0000-0000-0000-000000000000}"/>
          </ac:spMkLst>
        </pc:spChg>
        <pc:picChg chg="mod">
          <ac:chgData name="Ryan Fitzmaurice" userId="S::rfitzmaurice3@ds.fordham.edu::440240b8-224a-498e-9fb2-0b72034039f4" providerId="AD" clId="Web-{E7FE1374-041F-4933-8D64-159466116D73}" dt="2020-04-27T22:29:43.624" v="15" actId="1076"/>
          <ac:picMkLst>
            <pc:docMk/>
            <pc:sldMk cId="0" sldId="259"/>
            <ac:picMk id="179" creationId="{00000000-0000-0000-0000-000000000000}"/>
          </ac:picMkLst>
        </pc:picChg>
      </pc:sldChg>
      <pc:sldChg chg="add ord">
        <pc:chgData name="Ryan Fitzmaurice" userId="S::rfitzmaurice3@ds.fordham.edu::440240b8-224a-498e-9fb2-0b72034039f4" providerId="AD" clId="Web-{E7FE1374-041F-4933-8D64-159466116D73}" dt="2020-04-27T22:27:57.935" v="1"/>
        <pc:sldMkLst>
          <pc:docMk/>
          <pc:sldMk cId="3722193750" sldId="274"/>
        </pc:sldMkLst>
      </pc:sldChg>
    </pc:docChg>
  </pc:docChgLst>
  <pc:docChgLst>
    <pc:chgData name="Jermaine S Grandison" userId="S::jgrandison1@ds.fordham.edu::360517b7-a01b-490b-84fb-ece45828eb92" providerId="AD" clId="Web-{58CBB261-F29C-4543-A021-98030334B6E1}"/>
    <pc:docChg chg="modSld">
      <pc:chgData name="Jermaine S Grandison" userId="S::jgrandison1@ds.fordham.edu::360517b7-a01b-490b-84fb-ece45828eb92" providerId="AD" clId="Web-{58CBB261-F29C-4543-A021-98030334B6E1}" dt="2020-04-27T19:17:24.911" v="79" actId="20577"/>
      <pc:docMkLst>
        <pc:docMk/>
      </pc:docMkLst>
      <pc:sldChg chg="modSp">
        <pc:chgData name="Jermaine S Grandison" userId="S::jgrandison1@ds.fordham.edu::360517b7-a01b-490b-84fb-ece45828eb92" providerId="AD" clId="Web-{58CBB261-F29C-4543-A021-98030334B6E1}" dt="2020-04-27T19:17:24.911" v="78" actId="20577"/>
        <pc:sldMkLst>
          <pc:docMk/>
          <pc:sldMk cId="0" sldId="257"/>
        </pc:sldMkLst>
        <pc:spChg chg="mod">
          <ac:chgData name="Jermaine S Grandison" userId="S::jgrandison1@ds.fordham.edu::360517b7-a01b-490b-84fb-ece45828eb92" providerId="AD" clId="Web-{58CBB261-F29C-4543-A021-98030334B6E1}" dt="2020-04-27T19:17:24.911" v="78" actId="20577"/>
          <ac:spMkLst>
            <pc:docMk/>
            <pc:sldMk cId="0" sldId="257"/>
            <ac:spMk id="171" creationId="{00000000-0000-0000-0000-000000000000}"/>
          </ac:spMkLst>
        </pc:spChg>
      </pc:sldChg>
    </pc:docChg>
  </pc:docChgLst>
  <pc:docChgLst>
    <pc:chgData name="Xiaowei Lin" userId="S::xlin10@ds.fordham.edu::a909f027-2149-4df9-96e2-9abf15340625" providerId="AD" clId="Web-{F63822CB-7CDF-4C28-A2BD-9CF9F8DFAACE}"/>
    <pc:docChg chg="addSld delSld modSld sldOrd">
      <pc:chgData name="Xiaowei Lin" userId="S::xlin10@ds.fordham.edu::a909f027-2149-4df9-96e2-9abf15340625" providerId="AD" clId="Web-{F63822CB-7CDF-4C28-A2BD-9CF9F8DFAACE}" dt="2020-04-29T18:37:46.503" v="1929" actId="20577"/>
      <pc:docMkLst>
        <pc:docMk/>
      </pc:docMkLst>
      <pc:sldChg chg="modSp">
        <pc:chgData name="Xiaowei Lin" userId="S::xlin10@ds.fordham.edu::a909f027-2149-4df9-96e2-9abf15340625" providerId="AD" clId="Web-{F63822CB-7CDF-4C28-A2BD-9CF9F8DFAACE}" dt="2020-04-29T16:12:51.950" v="240" actId="20577"/>
        <pc:sldMkLst>
          <pc:docMk/>
          <pc:sldMk cId="0" sldId="257"/>
        </pc:sldMkLst>
        <pc:spChg chg="mod">
          <ac:chgData name="Xiaowei Lin" userId="S::xlin10@ds.fordham.edu::a909f027-2149-4df9-96e2-9abf15340625" providerId="AD" clId="Web-{F63822CB-7CDF-4C28-A2BD-9CF9F8DFAACE}" dt="2020-04-29T16:12:51.950" v="240" actId="20577"/>
          <ac:spMkLst>
            <pc:docMk/>
            <pc:sldMk cId="0" sldId="257"/>
            <ac:spMk id="171" creationId="{00000000-0000-0000-0000-000000000000}"/>
          </ac:spMkLst>
        </pc:spChg>
      </pc:sldChg>
      <pc:sldChg chg="modSp">
        <pc:chgData name="Xiaowei Lin" userId="S::xlin10@ds.fordham.edu::a909f027-2149-4df9-96e2-9abf15340625" providerId="AD" clId="Web-{F63822CB-7CDF-4C28-A2BD-9CF9F8DFAACE}" dt="2020-04-29T16:39:49.798" v="1479" actId="20577"/>
        <pc:sldMkLst>
          <pc:docMk/>
          <pc:sldMk cId="2534322402" sldId="266"/>
        </pc:sldMkLst>
        <pc:spChg chg="mod">
          <ac:chgData name="Xiaowei Lin" userId="S::xlin10@ds.fordham.edu::a909f027-2149-4df9-96e2-9abf15340625" providerId="AD" clId="Web-{F63822CB-7CDF-4C28-A2BD-9CF9F8DFAACE}" dt="2020-04-29T16:39:49.798" v="1479" actId="20577"/>
          <ac:spMkLst>
            <pc:docMk/>
            <pc:sldMk cId="2534322402" sldId="266"/>
            <ac:spMk id="3" creationId="{9F5B57D4-11F8-4C1E-9808-F352063B745F}"/>
          </ac:spMkLst>
        </pc:spChg>
      </pc:sldChg>
      <pc:sldChg chg="addSp delSp modSp del ord">
        <pc:chgData name="Xiaowei Lin" userId="S::xlin10@ds.fordham.edu::a909f027-2149-4df9-96e2-9abf15340625" providerId="AD" clId="Web-{F63822CB-7CDF-4C28-A2BD-9CF9F8DFAACE}" dt="2020-04-29T17:50:21.546" v="1766"/>
        <pc:sldMkLst>
          <pc:docMk/>
          <pc:sldMk cId="1501173966" sldId="273"/>
        </pc:sldMkLst>
        <pc:spChg chg="add mod">
          <ac:chgData name="Xiaowei Lin" userId="S::xlin10@ds.fordham.edu::a909f027-2149-4df9-96e2-9abf15340625" providerId="AD" clId="Web-{F63822CB-7CDF-4C28-A2BD-9CF9F8DFAACE}" dt="2020-04-29T16:13:27.278" v="322"/>
          <ac:spMkLst>
            <pc:docMk/>
            <pc:sldMk cId="1501173966" sldId="273"/>
            <ac:spMk id="3" creationId="{C3907F97-2D89-451D-9792-2778BDC7E36C}"/>
          </ac:spMkLst>
        </pc:spChg>
        <pc:spChg chg="mod">
          <ac:chgData name="Xiaowei Lin" userId="S::xlin10@ds.fordham.edu::a909f027-2149-4df9-96e2-9abf15340625" providerId="AD" clId="Web-{F63822CB-7CDF-4C28-A2BD-9CF9F8DFAACE}" dt="2020-04-29T16:37:16.032" v="1453" actId="20577"/>
          <ac:spMkLst>
            <pc:docMk/>
            <pc:sldMk cId="1501173966" sldId="273"/>
            <ac:spMk id="5" creationId="{477CFFC3-919E-414C-8965-4BBBDD45CA4C}"/>
          </ac:spMkLst>
        </pc:spChg>
        <pc:picChg chg="del">
          <ac:chgData name="Xiaowei Lin" userId="S::xlin10@ds.fordham.edu::a909f027-2149-4df9-96e2-9abf15340625" providerId="AD" clId="Web-{F63822CB-7CDF-4C28-A2BD-9CF9F8DFAACE}" dt="2020-04-29T16:13:27.278" v="322"/>
          <ac:picMkLst>
            <pc:docMk/>
            <pc:sldMk cId="1501173966" sldId="273"/>
            <ac:picMk id="6" creationId="{2BFF5BB0-877E-4496-816C-431C85F69A2B}"/>
          </ac:picMkLst>
        </pc:picChg>
      </pc:sldChg>
      <pc:sldChg chg="addSp delSp modSp">
        <pc:chgData name="Xiaowei Lin" userId="S::xlin10@ds.fordham.edu::a909f027-2149-4df9-96e2-9abf15340625" providerId="AD" clId="Web-{F63822CB-7CDF-4C28-A2BD-9CF9F8DFAACE}" dt="2020-04-29T17:52:51.687" v="1836" actId="20577"/>
        <pc:sldMkLst>
          <pc:docMk/>
          <pc:sldMk cId="2480934214" sldId="291"/>
        </pc:sldMkLst>
        <pc:spChg chg="add del">
          <ac:chgData name="Xiaowei Lin" userId="S::xlin10@ds.fordham.edu::a909f027-2149-4df9-96e2-9abf15340625" providerId="AD" clId="Web-{F63822CB-7CDF-4C28-A2BD-9CF9F8DFAACE}" dt="2020-04-29T16:06:39.011" v="4"/>
          <ac:spMkLst>
            <pc:docMk/>
            <pc:sldMk cId="2480934214" sldId="291"/>
            <ac:spMk id="3" creationId="{4C2C1F74-FC39-452D-BDAA-1098ED3FE15D}"/>
          </ac:spMkLst>
        </pc:spChg>
        <pc:spChg chg="mod">
          <ac:chgData name="Xiaowei Lin" userId="S::xlin10@ds.fordham.edu::a909f027-2149-4df9-96e2-9abf15340625" providerId="AD" clId="Web-{F63822CB-7CDF-4C28-A2BD-9CF9F8DFAACE}" dt="2020-04-29T17:52:51.687" v="1836" actId="20577"/>
          <ac:spMkLst>
            <pc:docMk/>
            <pc:sldMk cId="2480934214" sldId="291"/>
            <ac:spMk id="14" creationId="{BF2D1B1F-4708-4133-8E77-7682EAF85E4D}"/>
          </ac:spMkLst>
        </pc:spChg>
        <pc:picChg chg="add del mod ord modCrop">
          <ac:chgData name="Xiaowei Lin" userId="S::xlin10@ds.fordham.edu::a909f027-2149-4df9-96e2-9abf15340625" providerId="AD" clId="Web-{F63822CB-7CDF-4C28-A2BD-9CF9F8DFAACE}" dt="2020-04-29T16:06:35.948" v="3"/>
          <ac:picMkLst>
            <pc:docMk/>
            <pc:sldMk cId="2480934214" sldId="291"/>
            <ac:picMk id="2" creationId="{75D06155-57F2-4A3B-94CA-A61F9E842177}"/>
          </ac:picMkLst>
        </pc:picChg>
        <pc:picChg chg="add mod">
          <ac:chgData name="Xiaowei Lin" userId="S::xlin10@ds.fordham.edu::a909f027-2149-4df9-96e2-9abf15340625" providerId="AD" clId="Web-{F63822CB-7CDF-4C28-A2BD-9CF9F8DFAACE}" dt="2020-04-29T16:07:02.855" v="10" actId="14100"/>
          <ac:picMkLst>
            <pc:docMk/>
            <pc:sldMk cId="2480934214" sldId="291"/>
            <ac:picMk id="5" creationId="{1993D112-FC4B-4531-B555-94CB67E3CA07}"/>
          </ac:picMkLst>
        </pc:picChg>
      </pc:sldChg>
      <pc:sldChg chg="modSp">
        <pc:chgData name="Xiaowei Lin" userId="S::xlin10@ds.fordham.edu::a909f027-2149-4df9-96e2-9abf15340625" providerId="AD" clId="Web-{F63822CB-7CDF-4C28-A2BD-9CF9F8DFAACE}" dt="2020-04-29T18:36:52.376" v="1918" actId="14100"/>
        <pc:sldMkLst>
          <pc:docMk/>
          <pc:sldMk cId="2075411146" sldId="292"/>
        </pc:sldMkLst>
        <pc:spChg chg="mod">
          <ac:chgData name="Xiaowei Lin" userId="S::xlin10@ds.fordham.edu::a909f027-2149-4df9-96e2-9abf15340625" providerId="AD" clId="Web-{F63822CB-7CDF-4C28-A2BD-9CF9F8DFAACE}" dt="2020-04-29T18:36:52.376" v="1918" actId="14100"/>
          <ac:spMkLst>
            <pc:docMk/>
            <pc:sldMk cId="2075411146" sldId="292"/>
            <ac:spMk id="14" creationId="{BF2D1B1F-4708-4133-8E77-7682EAF85E4D}"/>
          </ac:spMkLst>
        </pc:spChg>
        <pc:picChg chg="mod">
          <ac:chgData name="Xiaowei Lin" userId="S::xlin10@ds.fordham.edu::a909f027-2149-4df9-96e2-9abf15340625" providerId="AD" clId="Web-{F63822CB-7CDF-4C28-A2BD-9CF9F8DFAACE}" dt="2020-04-29T18:36:12.391" v="1911" actId="1076"/>
          <ac:picMkLst>
            <pc:docMk/>
            <pc:sldMk cId="2075411146" sldId="292"/>
            <ac:picMk id="6" creationId="{76DE5872-1CBF-4E6C-B589-895ADE764ACC}"/>
          </ac:picMkLst>
        </pc:picChg>
      </pc:sldChg>
      <pc:sldChg chg="modSp">
        <pc:chgData name="Xiaowei Lin" userId="S::xlin10@ds.fordham.edu::a909f027-2149-4df9-96e2-9abf15340625" providerId="AD" clId="Web-{F63822CB-7CDF-4C28-A2BD-9CF9F8DFAACE}" dt="2020-04-29T18:36:23.828" v="1912" actId="20577"/>
        <pc:sldMkLst>
          <pc:docMk/>
          <pc:sldMk cId="1674934162" sldId="298"/>
        </pc:sldMkLst>
        <pc:spChg chg="mod">
          <ac:chgData name="Xiaowei Lin" userId="S::xlin10@ds.fordham.edu::a909f027-2149-4df9-96e2-9abf15340625" providerId="AD" clId="Web-{F63822CB-7CDF-4C28-A2BD-9CF9F8DFAACE}" dt="2020-04-29T18:36:23.828" v="1912" actId="20577"/>
          <ac:spMkLst>
            <pc:docMk/>
            <pc:sldMk cId="1674934162" sldId="298"/>
            <ac:spMk id="14" creationId="{BF2D1B1F-4708-4133-8E77-7682EAF85E4D}"/>
          </ac:spMkLst>
        </pc:spChg>
      </pc:sldChg>
      <pc:sldChg chg="modSp">
        <pc:chgData name="Xiaowei Lin" userId="S::xlin10@ds.fordham.edu::a909f027-2149-4df9-96e2-9abf15340625" providerId="AD" clId="Web-{F63822CB-7CDF-4C28-A2BD-9CF9F8DFAACE}" dt="2020-04-29T18:37:31.784" v="1926" actId="1076"/>
        <pc:sldMkLst>
          <pc:docMk/>
          <pc:sldMk cId="2829701452" sldId="299"/>
        </pc:sldMkLst>
        <pc:spChg chg="mod">
          <ac:chgData name="Xiaowei Lin" userId="S::xlin10@ds.fordham.edu::a909f027-2149-4df9-96e2-9abf15340625" providerId="AD" clId="Web-{F63822CB-7CDF-4C28-A2BD-9CF9F8DFAACE}" dt="2020-04-29T18:37:16.659" v="1923" actId="14100"/>
          <ac:spMkLst>
            <pc:docMk/>
            <pc:sldMk cId="2829701452" sldId="299"/>
            <ac:spMk id="14" creationId="{BF2D1B1F-4708-4133-8E77-7682EAF85E4D}"/>
          </ac:spMkLst>
        </pc:spChg>
        <pc:picChg chg="mod">
          <ac:chgData name="Xiaowei Lin" userId="S::xlin10@ds.fordham.edu::a909f027-2149-4df9-96e2-9abf15340625" providerId="AD" clId="Web-{F63822CB-7CDF-4C28-A2BD-9CF9F8DFAACE}" dt="2020-04-29T18:37:31.784" v="1926" actId="1076"/>
          <ac:picMkLst>
            <pc:docMk/>
            <pc:sldMk cId="2829701452" sldId="299"/>
            <ac:picMk id="2" creationId="{478975FA-AE9A-4E99-80B0-FC94779F3B7D}"/>
          </ac:picMkLst>
        </pc:picChg>
        <pc:picChg chg="mod">
          <ac:chgData name="Xiaowei Lin" userId="S::xlin10@ds.fordham.edu::a909f027-2149-4df9-96e2-9abf15340625" providerId="AD" clId="Web-{F63822CB-7CDF-4C28-A2BD-9CF9F8DFAACE}" dt="2020-04-29T18:37:26.535" v="1924" actId="14100"/>
          <ac:picMkLst>
            <pc:docMk/>
            <pc:sldMk cId="2829701452" sldId="299"/>
            <ac:picMk id="4" creationId="{C3B8C0D7-2494-44DB-A817-A240D55C027B}"/>
          </ac:picMkLst>
        </pc:picChg>
      </pc:sldChg>
      <pc:sldChg chg="modSp">
        <pc:chgData name="Xiaowei Lin" userId="S::xlin10@ds.fordham.edu::a909f027-2149-4df9-96e2-9abf15340625" providerId="AD" clId="Web-{F63822CB-7CDF-4C28-A2BD-9CF9F8DFAACE}" dt="2020-04-29T18:37:40.769" v="1927" actId="20577"/>
        <pc:sldMkLst>
          <pc:docMk/>
          <pc:sldMk cId="4144256889" sldId="300"/>
        </pc:sldMkLst>
        <pc:spChg chg="mod">
          <ac:chgData name="Xiaowei Lin" userId="S::xlin10@ds.fordham.edu::a909f027-2149-4df9-96e2-9abf15340625" providerId="AD" clId="Web-{F63822CB-7CDF-4C28-A2BD-9CF9F8DFAACE}" dt="2020-04-29T17:51:39.265" v="1790" actId="20577"/>
          <ac:spMkLst>
            <pc:docMk/>
            <pc:sldMk cId="4144256889" sldId="300"/>
            <ac:spMk id="12" creationId="{CDE89CFB-0712-4B19-BBC8-BF21EB290A58}"/>
          </ac:spMkLst>
        </pc:spChg>
        <pc:spChg chg="mod">
          <ac:chgData name="Xiaowei Lin" userId="S::xlin10@ds.fordham.edu::a909f027-2149-4df9-96e2-9abf15340625" providerId="AD" clId="Web-{F63822CB-7CDF-4C28-A2BD-9CF9F8DFAACE}" dt="2020-04-29T18:37:40.769" v="1927" actId="20577"/>
          <ac:spMkLst>
            <pc:docMk/>
            <pc:sldMk cId="4144256889" sldId="300"/>
            <ac:spMk id="14" creationId="{BF2D1B1F-4708-4133-8E77-7682EAF85E4D}"/>
          </ac:spMkLst>
        </pc:spChg>
      </pc:sldChg>
      <pc:sldChg chg="new del">
        <pc:chgData name="Xiaowei Lin" userId="S::xlin10@ds.fordham.edu::a909f027-2149-4df9-96e2-9abf15340625" providerId="AD" clId="Web-{F63822CB-7CDF-4C28-A2BD-9CF9F8DFAACE}" dt="2020-04-29T16:11:35.074" v="111"/>
        <pc:sldMkLst>
          <pc:docMk/>
          <pc:sldMk cId="254217231" sldId="301"/>
        </pc:sldMkLst>
      </pc:sldChg>
      <pc:sldChg chg="add del replId">
        <pc:chgData name="Xiaowei Lin" userId="S::xlin10@ds.fordham.edu::a909f027-2149-4df9-96e2-9abf15340625" providerId="AD" clId="Web-{F63822CB-7CDF-4C28-A2BD-9CF9F8DFAACE}" dt="2020-04-29T16:12:11.434" v="116"/>
        <pc:sldMkLst>
          <pc:docMk/>
          <pc:sldMk cId="3968202298" sldId="301"/>
        </pc:sldMkLst>
      </pc:sldChg>
      <pc:sldChg chg="add replId">
        <pc:chgData name="Xiaowei Lin" userId="S::xlin10@ds.fordham.edu::a909f027-2149-4df9-96e2-9abf15340625" providerId="AD" clId="Web-{F63822CB-7CDF-4C28-A2BD-9CF9F8DFAACE}" dt="2020-04-29T16:11:59.371" v="113"/>
        <pc:sldMkLst>
          <pc:docMk/>
          <pc:sldMk cId="2013425027" sldId="302"/>
        </pc:sldMkLst>
      </pc:sldChg>
    </pc:docChg>
  </pc:docChgLst>
  <pc:docChgLst>
    <pc:chgData name="Jermaine S Grandison" userId="S::jgrandison1@ds.fordham.edu::360517b7-a01b-490b-84fb-ece45828eb92" providerId="AD" clId="Web-{9EBF1E6C-72B1-4F77-BC65-888FA3BA5EC3}"/>
    <pc:docChg chg="addSld delSld modSld sldOrd">
      <pc:chgData name="Jermaine S Grandison" userId="S::jgrandison1@ds.fordham.edu::360517b7-a01b-490b-84fb-ece45828eb92" providerId="AD" clId="Web-{9EBF1E6C-72B1-4F77-BC65-888FA3BA5EC3}" dt="2020-04-29T06:35:25.291" v="96"/>
      <pc:docMkLst>
        <pc:docMk/>
      </pc:docMkLst>
      <pc:sldChg chg="del">
        <pc:chgData name="Jermaine S Grandison" userId="S::jgrandison1@ds.fordham.edu::360517b7-a01b-490b-84fb-ece45828eb92" providerId="AD" clId="Web-{9EBF1E6C-72B1-4F77-BC65-888FA3BA5EC3}" dt="2020-04-29T06:26:09.255" v="44"/>
        <pc:sldMkLst>
          <pc:docMk/>
          <pc:sldMk cId="1845836488" sldId="269"/>
        </pc:sldMkLst>
      </pc:sldChg>
      <pc:sldChg chg="addSp delSp modSp">
        <pc:chgData name="Jermaine S Grandison" userId="S::jgrandison1@ds.fordham.edu::360517b7-a01b-490b-84fb-ece45828eb92" providerId="AD" clId="Web-{9EBF1E6C-72B1-4F77-BC65-888FA3BA5EC3}" dt="2020-04-29T06:14:30.640" v="7" actId="14100"/>
        <pc:sldMkLst>
          <pc:docMk/>
          <pc:sldMk cId="3432609688" sldId="272"/>
        </pc:sldMkLst>
        <pc:picChg chg="add mod">
          <ac:chgData name="Jermaine S Grandison" userId="S::jgrandison1@ds.fordham.edu::360517b7-a01b-490b-84fb-ece45828eb92" providerId="AD" clId="Web-{9EBF1E6C-72B1-4F77-BC65-888FA3BA5EC3}" dt="2020-04-29T06:14:30.640" v="7" actId="14100"/>
          <ac:picMkLst>
            <pc:docMk/>
            <pc:sldMk cId="3432609688" sldId="272"/>
            <ac:picMk id="3" creationId="{9565155E-A0B4-45B4-8DB3-5C16383B7DEA}"/>
          </ac:picMkLst>
        </pc:picChg>
        <pc:picChg chg="del">
          <ac:chgData name="Jermaine S Grandison" userId="S::jgrandison1@ds.fordham.edu::360517b7-a01b-490b-84fb-ece45828eb92" providerId="AD" clId="Web-{9EBF1E6C-72B1-4F77-BC65-888FA3BA5EC3}" dt="2020-04-29T06:13:35.700" v="0"/>
          <ac:picMkLst>
            <pc:docMk/>
            <pc:sldMk cId="3432609688" sldId="272"/>
            <ac:picMk id="10" creationId="{89E59AB1-3E08-4FC7-85B5-195CC91D9EFA}"/>
          </ac:picMkLst>
        </pc:picChg>
      </pc:sldChg>
      <pc:sldChg chg="addSp delSp modSp new del">
        <pc:chgData name="Jermaine S Grandison" userId="S::jgrandison1@ds.fordham.edu::360517b7-a01b-490b-84fb-ece45828eb92" providerId="AD" clId="Web-{9EBF1E6C-72B1-4F77-BC65-888FA3BA5EC3}" dt="2020-04-29T06:17:25.171" v="15"/>
        <pc:sldMkLst>
          <pc:docMk/>
          <pc:sldMk cId="1420114247" sldId="289"/>
        </pc:sldMkLst>
        <pc:spChg chg="del">
          <ac:chgData name="Jermaine S Grandison" userId="S::jgrandison1@ds.fordham.edu::360517b7-a01b-490b-84fb-ece45828eb92" providerId="AD" clId="Web-{9EBF1E6C-72B1-4F77-BC65-888FA3BA5EC3}" dt="2020-04-29T06:16:35.124" v="9"/>
          <ac:spMkLst>
            <pc:docMk/>
            <pc:sldMk cId="1420114247" sldId="289"/>
            <ac:spMk id="3" creationId="{2D827018-561D-45F2-BE79-A0C239446102}"/>
          </ac:spMkLst>
        </pc:spChg>
        <pc:spChg chg="add mod">
          <ac:chgData name="Jermaine S Grandison" userId="S::jgrandison1@ds.fordham.edu::360517b7-a01b-490b-84fb-ece45828eb92" providerId="AD" clId="Web-{9EBF1E6C-72B1-4F77-BC65-888FA3BA5EC3}" dt="2020-04-29T06:16:50.374" v="14"/>
          <ac:spMkLst>
            <pc:docMk/>
            <pc:sldMk cId="1420114247" sldId="289"/>
            <ac:spMk id="9" creationId="{EC289C7D-0931-4E21-95DE-12BBA60D9152}"/>
          </ac:spMkLst>
        </pc:spChg>
        <pc:picChg chg="add del mod ord modCrop">
          <ac:chgData name="Jermaine S Grandison" userId="S::jgrandison1@ds.fordham.edu::360517b7-a01b-490b-84fb-ece45828eb92" providerId="AD" clId="Web-{9EBF1E6C-72B1-4F77-BC65-888FA3BA5EC3}" dt="2020-04-29T06:16:50.374" v="14"/>
          <ac:picMkLst>
            <pc:docMk/>
            <pc:sldMk cId="1420114247" sldId="289"/>
            <ac:picMk id="6" creationId="{6E7BB842-3314-4AEE-A389-D2D54603C36F}"/>
          </ac:picMkLst>
        </pc:picChg>
      </pc:sldChg>
      <pc:sldChg chg="addSp delSp modSp new del">
        <pc:chgData name="Jermaine S Grandison" userId="S::jgrandison1@ds.fordham.edu::360517b7-a01b-490b-84fb-ece45828eb92" providerId="AD" clId="Web-{9EBF1E6C-72B1-4F77-BC65-888FA3BA5EC3}" dt="2020-04-29T06:33:21.071" v="78"/>
        <pc:sldMkLst>
          <pc:docMk/>
          <pc:sldMk cId="1803493165" sldId="289"/>
        </pc:sldMkLst>
        <pc:spChg chg="del">
          <ac:chgData name="Jermaine S Grandison" userId="S::jgrandison1@ds.fordham.edu::360517b7-a01b-490b-84fb-ece45828eb92" providerId="AD" clId="Web-{9EBF1E6C-72B1-4F77-BC65-888FA3BA5EC3}" dt="2020-04-29T06:32:30.211" v="70"/>
          <ac:spMkLst>
            <pc:docMk/>
            <pc:sldMk cId="1803493165" sldId="289"/>
            <ac:spMk id="2" creationId="{78104926-238D-4097-8936-2E1F31A3D62B}"/>
          </ac:spMkLst>
        </pc:spChg>
        <pc:spChg chg="add mod">
          <ac:chgData name="Jermaine S Grandison" userId="S::jgrandison1@ds.fordham.edu::360517b7-a01b-490b-84fb-ece45828eb92" providerId="AD" clId="Web-{9EBF1E6C-72B1-4F77-BC65-888FA3BA5EC3}" dt="2020-04-29T06:32:53.212" v="77"/>
          <ac:spMkLst>
            <pc:docMk/>
            <pc:sldMk cId="1803493165" sldId="289"/>
            <ac:spMk id="6" creationId="{F8040F1B-65E0-4BB5-B3E1-9DD4B0484C65}"/>
          </ac:spMkLst>
        </pc:spChg>
        <pc:picChg chg="add del mod ord modCrop">
          <ac:chgData name="Jermaine S Grandison" userId="S::jgrandison1@ds.fordham.edu::360517b7-a01b-490b-84fb-ece45828eb92" providerId="AD" clId="Web-{9EBF1E6C-72B1-4F77-BC65-888FA3BA5EC3}" dt="2020-04-29T06:32:53.212" v="77"/>
          <ac:picMkLst>
            <pc:docMk/>
            <pc:sldMk cId="1803493165" sldId="289"/>
            <ac:picMk id="3" creationId="{7A2A781B-5879-4D0F-83A3-A0523814EFF1}"/>
          </ac:picMkLst>
        </pc:picChg>
      </pc:sldChg>
      <pc:sldChg chg="addSp delSp modSp new del">
        <pc:chgData name="Jermaine S Grandison" userId="S::jgrandison1@ds.fordham.edu::360517b7-a01b-490b-84fb-ece45828eb92" providerId="AD" clId="Web-{9EBF1E6C-72B1-4F77-BC65-888FA3BA5EC3}" dt="2020-04-29T06:29:15.241" v="57"/>
        <pc:sldMkLst>
          <pc:docMk/>
          <pc:sldMk cId="1811402783" sldId="289"/>
        </pc:sldMkLst>
        <pc:spChg chg="del">
          <ac:chgData name="Jermaine S Grandison" userId="S::jgrandison1@ds.fordham.edu::360517b7-a01b-490b-84fb-ece45828eb92" providerId="AD" clId="Web-{9EBF1E6C-72B1-4F77-BC65-888FA3BA5EC3}" dt="2020-04-29T06:27:06.974" v="46"/>
          <ac:spMkLst>
            <pc:docMk/>
            <pc:sldMk cId="1811402783" sldId="289"/>
            <ac:spMk id="2" creationId="{8F49B290-015C-44F7-A5B8-6BA6240B2240}"/>
          </ac:spMkLst>
        </pc:spChg>
        <pc:spChg chg="add del mod">
          <ac:chgData name="Jermaine S Grandison" userId="S::jgrandison1@ds.fordham.edu::360517b7-a01b-490b-84fb-ece45828eb92" providerId="AD" clId="Web-{9EBF1E6C-72B1-4F77-BC65-888FA3BA5EC3}" dt="2020-04-29T06:27:29.099" v="49"/>
          <ac:spMkLst>
            <pc:docMk/>
            <pc:sldMk cId="1811402783" sldId="289"/>
            <ac:spMk id="6" creationId="{35E28236-E88A-4E73-8E61-66381E32C843}"/>
          </ac:spMkLst>
        </pc:spChg>
        <pc:spChg chg="add del mod">
          <ac:chgData name="Jermaine S Grandison" userId="S::jgrandison1@ds.fordham.edu::360517b7-a01b-490b-84fb-ece45828eb92" providerId="AD" clId="Web-{9EBF1E6C-72B1-4F77-BC65-888FA3BA5EC3}" dt="2020-04-29T06:28:26.084" v="51"/>
          <ac:spMkLst>
            <pc:docMk/>
            <pc:sldMk cId="1811402783" sldId="289"/>
            <ac:spMk id="10" creationId="{8B831545-0C02-420B-A58E-E245B2030B20}"/>
          </ac:spMkLst>
        </pc:spChg>
        <pc:spChg chg="add del mod">
          <ac:chgData name="Jermaine S Grandison" userId="S::jgrandison1@ds.fordham.edu::360517b7-a01b-490b-84fb-ece45828eb92" providerId="AD" clId="Web-{9EBF1E6C-72B1-4F77-BC65-888FA3BA5EC3}" dt="2020-04-29T06:29:01.334" v="54"/>
          <ac:spMkLst>
            <pc:docMk/>
            <pc:sldMk cId="1811402783" sldId="289"/>
            <ac:spMk id="14" creationId="{B6D11809-9EDE-4D4F-AEDE-0117AFBA6F4F}"/>
          </ac:spMkLst>
        </pc:spChg>
        <pc:spChg chg="add mod">
          <ac:chgData name="Jermaine S Grandison" userId="S::jgrandison1@ds.fordham.edu::360517b7-a01b-490b-84fb-ece45828eb92" providerId="AD" clId="Web-{9EBF1E6C-72B1-4F77-BC65-888FA3BA5EC3}" dt="2020-04-29T06:29:12.459" v="56"/>
          <ac:spMkLst>
            <pc:docMk/>
            <pc:sldMk cId="1811402783" sldId="289"/>
            <ac:spMk id="18" creationId="{95CF65D0-9C5E-4C23-82D5-43A072AB22CF}"/>
          </ac:spMkLst>
        </pc:spChg>
        <pc:picChg chg="add del mod ord modCrop">
          <ac:chgData name="Jermaine S Grandison" userId="S::jgrandison1@ds.fordham.edu::360517b7-a01b-490b-84fb-ece45828eb92" providerId="AD" clId="Web-{9EBF1E6C-72B1-4F77-BC65-888FA3BA5EC3}" dt="2020-04-29T06:27:21.505" v="48"/>
          <ac:picMkLst>
            <pc:docMk/>
            <pc:sldMk cId="1811402783" sldId="289"/>
            <ac:picMk id="3" creationId="{AE8123DF-261E-4162-A6BA-E4F46F376C06}"/>
          </ac:picMkLst>
        </pc:picChg>
        <pc:picChg chg="add del mod ord modCrop">
          <ac:chgData name="Jermaine S Grandison" userId="S::jgrandison1@ds.fordham.edu::360517b7-a01b-490b-84fb-ece45828eb92" providerId="AD" clId="Web-{9EBF1E6C-72B1-4F77-BC65-888FA3BA5EC3}" dt="2020-04-29T06:27:39.818" v="50"/>
          <ac:picMkLst>
            <pc:docMk/>
            <pc:sldMk cId="1811402783" sldId="289"/>
            <ac:picMk id="7" creationId="{11A583E9-343F-4322-A333-B4E01E8D0C42}"/>
          </ac:picMkLst>
        </pc:picChg>
        <pc:picChg chg="add del mod ord modCrop">
          <ac:chgData name="Jermaine S Grandison" userId="S::jgrandison1@ds.fordham.edu::360517b7-a01b-490b-84fb-ece45828eb92" providerId="AD" clId="Web-{9EBF1E6C-72B1-4F77-BC65-888FA3BA5EC3}" dt="2020-04-29T06:28:43.631" v="53"/>
          <ac:picMkLst>
            <pc:docMk/>
            <pc:sldMk cId="1811402783" sldId="289"/>
            <ac:picMk id="11" creationId="{C6B896FD-994D-4E64-A774-8F1ED488AEB5}"/>
          </ac:picMkLst>
        </pc:picChg>
        <pc:picChg chg="add del mod ord modCrop">
          <ac:chgData name="Jermaine S Grandison" userId="S::jgrandison1@ds.fordham.edu::360517b7-a01b-490b-84fb-ece45828eb92" providerId="AD" clId="Web-{9EBF1E6C-72B1-4F77-BC65-888FA3BA5EC3}" dt="2020-04-29T06:29:12.459" v="56"/>
          <ac:picMkLst>
            <pc:docMk/>
            <pc:sldMk cId="1811402783" sldId="289"/>
            <ac:picMk id="15" creationId="{356D3745-A49B-4526-9631-A2E3010BE281}"/>
          </ac:picMkLst>
        </pc:picChg>
      </pc:sldChg>
      <pc:sldChg chg="addSp delSp modSp new del">
        <pc:chgData name="Jermaine S Grandison" userId="S::jgrandison1@ds.fordham.edu::360517b7-a01b-490b-84fb-ece45828eb92" providerId="AD" clId="Web-{9EBF1E6C-72B1-4F77-BC65-888FA3BA5EC3}" dt="2020-04-29T06:23:25.503" v="33"/>
        <pc:sldMkLst>
          <pc:docMk/>
          <pc:sldMk cId="2130302179" sldId="289"/>
        </pc:sldMkLst>
        <pc:spChg chg="del">
          <ac:chgData name="Jermaine S Grandison" userId="S::jgrandison1@ds.fordham.edu::360517b7-a01b-490b-84fb-ece45828eb92" providerId="AD" clId="Web-{9EBF1E6C-72B1-4F77-BC65-888FA3BA5EC3}" dt="2020-04-29T06:17:46.860" v="17"/>
          <ac:spMkLst>
            <pc:docMk/>
            <pc:sldMk cId="2130302179" sldId="289"/>
            <ac:spMk id="2" creationId="{7E159A52-D787-4F00-9446-31BC635E4170}"/>
          </ac:spMkLst>
        </pc:spChg>
        <pc:spChg chg="add del mod">
          <ac:chgData name="Jermaine S Grandison" userId="S::jgrandison1@ds.fordham.edu::360517b7-a01b-490b-84fb-ece45828eb92" providerId="AD" clId="Web-{9EBF1E6C-72B1-4F77-BC65-888FA3BA5EC3}" dt="2020-04-29T06:22:04.627" v="22"/>
          <ac:spMkLst>
            <pc:docMk/>
            <pc:sldMk cId="2130302179" sldId="289"/>
            <ac:spMk id="6" creationId="{2AFE6D6A-79DA-4129-838A-F56CB3C56B86}"/>
          </ac:spMkLst>
        </pc:spChg>
        <pc:spChg chg="add del mod">
          <ac:chgData name="Jermaine S Grandison" userId="S::jgrandison1@ds.fordham.edu::360517b7-a01b-490b-84fb-ece45828eb92" providerId="AD" clId="Web-{9EBF1E6C-72B1-4F77-BC65-888FA3BA5EC3}" dt="2020-04-29T06:23:17.128" v="31"/>
          <ac:spMkLst>
            <pc:docMk/>
            <pc:sldMk cId="2130302179" sldId="289"/>
            <ac:spMk id="10" creationId="{B6A09354-4B5A-4089-8973-DD6B337ABFEA}"/>
          </ac:spMkLst>
        </pc:spChg>
        <pc:picChg chg="add del mod ord modCrop">
          <ac:chgData name="Jermaine S Grandison" userId="S::jgrandison1@ds.fordham.edu::360517b7-a01b-490b-84fb-ece45828eb92" providerId="AD" clId="Web-{9EBF1E6C-72B1-4F77-BC65-888FA3BA5EC3}" dt="2020-04-29T06:18:04.375" v="21"/>
          <ac:picMkLst>
            <pc:docMk/>
            <pc:sldMk cId="2130302179" sldId="289"/>
            <ac:picMk id="3" creationId="{330EF04A-852C-4A7E-A1FC-8D2C81BB2026}"/>
          </ac:picMkLst>
        </pc:picChg>
        <pc:picChg chg="add del mod ord modCrop">
          <ac:chgData name="Jermaine S Grandison" userId="S::jgrandison1@ds.fordham.edu::360517b7-a01b-490b-84fb-ece45828eb92" providerId="AD" clId="Web-{9EBF1E6C-72B1-4F77-BC65-888FA3BA5EC3}" dt="2020-04-29T06:22:27.362" v="30"/>
          <ac:picMkLst>
            <pc:docMk/>
            <pc:sldMk cId="2130302179" sldId="289"/>
            <ac:picMk id="7" creationId="{FD52FA3D-B4B3-4AB4-92B1-A6268A829417}"/>
          </ac:picMkLst>
        </pc:picChg>
        <pc:picChg chg="add mod ord modCrop">
          <ac:chgData name="Jermaine S Grandison" userId="S::jgrandison1@ds.fordham.edu::360517b7-a01b-490b-84fb-ece45828eb92" providerId="AD" clId="Web-{9EBF1E6C-72B1-4F77-BC65-888FA3BA5EC3}" dt="2020-04-29T06:23:21.565" v="32" actId="14100"/>
          <ac:picMkLst>
            <pc:docMk/>
            <pc:sldMk cId="2130302179" sldId="289"/>
            <ac:picMk id="11" creationId="{416D05BF-5139-478B-9D1F-7599FC49C464}"/>
          </ac:picMkLst>
        </pc:picChg>
      </pc:sldChg>
      <pc:sldChg chg="addSp delSp modSp new del">
        <pc:chgData name="Jermaine S Grandison" userId="S::jgrandison1@ds.fordham.edu::360517b7-a01b-490b-84fb-ece45828eb92" providerId="AD" clId="Web-{9EBF1E6C-72B1-4F77-BC65-888FA3BA5EC3}" dt="2020-04-29T06:30:27.273" v="68"/>
        <pc:sldMkLst>
          <pc:docMk/>
          <pc:sldMk cId="2648574992" sldId="289"/>
        </pc:sldMkLst>
        <pc:picChg chg="add del mod">
          <ac:chgData name="Jermaine S Grandison" userId="S::jgrandison1@ds.fordham.edu::360517b7-a01b-490b-84fb-ece45828eb92" providerId="AD" clId="Web-{9EBF1E6C-72B1-4F77-BC65-888FA3BA5EC3}" dt="2020-04-29T06:30:21.788" v="67"/>
          <ac:picMkLst>
            <pc:docMk/>
            <pc:sldMk cId="2648574992" sldId="289"/>
            <ac:picMk id="2" creationId="{E90F9823-F74C-42BF-94C8-126C60E9672D}"/>
          </ac:picMkLst>
        </pc:picChg>
      </pc:sldChg>
      <pc:sldChg chg="addSp delSp modSp new ord">
        <pc:chgData name="Jermaine S Grandison" userId="S::jgrandison1@ds.fordham.edu::360517b7-a01b-490b-84fb-ece45828eb92" providerId="AD" clId="Web-{9EBF1E6C-72B1-4F77-BC65-888FA3BA5EC3}" dt="2020-04-29T06:35:25.291" v="96"/>
        <pc:sldMkLst>
          <pc:docMk/>
          <pc:sldMk cId="3262290375" sldId="289"/>
        </pc:sldMkLst>
        <pc:picChg chg="add del mod">
          <ac:chgData name="Jermaine S Grandison" userId="S::jgrandison1@ds.fordham.edu::360517b7-a01b-490b-84fb-ece45828eb92" providerId="AD" clId="Web-{9EBF1E6C-72B1-4F77-BC65-888FA3BA5EC3}" dt="2020-04-29T06:34:11.931" v="90"/>
          <ac:picMkLst>
            <pc:docMk/>
            <pc:sldMk cId="3262290375" sldId="289"/>
            <ac:picMk id="2" creationId="{273C07AC-5498-4E30-85CC-2D52F04F3D0C}"/>
          </ac:picMkLst>
        </pc:picChg>
        <pc:picChg chg="add mod">
          <ac:chgData name="Jermaine S Grandison" userId="S::jgrandison1@ds.fordham.edu::360517b7-a01b-490b-84fb-ece45828eb92" providerId="AD" clId="Web-{9EBF1E6C-72B1-4F77-BC65-888FA3BA5EC3}" dt="2020-04-29T06:35:11.463" v="95" actId="14100"/>
          <ac:picMkLst>
            <pc:docMk/>
            <pc:sldMk cId="3262290375" sldId="289"/>
            <ac:picMk id="4" creationId="{20EE4A51-7859-45B2-915C-896B8F7B1AFC}"/>
          </ac:picMkLst>
        </pc:picChg>
      </pc:sldChg>
      <pc:sldChg chg="addSp delSp modSp new del">
        <pc:chgData name="Jermaine S Grandison" userId="S::jgrandison1@ds.fordham.edu::360517b7-a01b-490b-84fb-ece45828eb92" providerId="AD" clId="Web-{9EBF1E6C-72B1-4F77-BC65-888FA3BA5EC3}" dt="2020-04-29T06:24:25.207" v="43"/>
        <pc:sldMkLst>
          <pc:docMk/>
          <pc:sldMk cId="3406042140" sldId="289"/>
        </pc:sldMkLst>
        <pc:picChg chg="add del mod">
          <ac:chgData name="Jermaine S Grandison" userId="S::jgrandison1@ds.fordham.edu::360517b7-a01b-490b-84fb-ece45828eb92" providerId="AD" clId="Web-{9EBF1E6C-72B1-4F77-BC65-888FA3BA5EC3}" dt="2020-04-29T06:24:21.129" v="42"/>
          <ac:picMkLst>
            <pc:docMk/>
            <pc:sldMk cId="3406042140" sldId="289"/>
            <ac:picMk id="2" creationId="{8CF14748-526C-4F5B-8CC9-04188CF29C3C}"/>
          </ac:picMkLst>
        </pc:picChg>
      </pc:sldChg>
    </pc:docChg>
  </pc:docChgLst>
  <pc:docChgLst>
    <pc:chgData name="Ryan Fitzmaurice" userId="S::rfitzmaurice3@ds.fordham.edu::440240b8-224a-498e-9fb2-0b72034039f4" providerId="AD" clId="Web-{6BC35948-A31B-4833-A7B9-F2A3391B3532}"/>
    <pc:docChg chg="modSld">
      <pc:chgData name="Ryan Fitzmaurice" userId="S::rfitzmaurice3@ds.fordham.edu::440240b8-224a-498e-9fb2-0b72034039f4" providerId="AD" clId="Web-{6BC35948-A31B-4833-A7B9-F2A3391B3532}" dt="2020-04-28T00:10:23.352" v="36" actId="1076"/>
      <pc:docMkLst>
        <pc:docMk/>
      </pc:docMkLst>
      <pc:sldChg chg="addSp modSp">
        <pc:chgData name="Ryan Fitzmaurice" userId="S::rfitzmaurice3@ds.fordham.edu::440240b8-224a-498e-9fb2-0b72034039f4" providerId="AD" clId="Web-{6BC35948-A31B-4833-A7B9-F2A3391B3532}" dt="2020-04-28T00:10:23.352" v="36" actId="1076"/>
        <pc:sldMkLst>
          <pc:docMk/>
          <pc:sldMk cId="2588839230" sldId="277"/>
        </pc:sldMkLst>
        <pc:spChg chg="mod">
          <ac:chgData name="Ryan Fitzmaurice" userId="S::rfitzmaurice3@ds.fordham.edu::440240b8-224a-498e-9fb2-0b72034039f4" providerId="AD" clId="Web-{6BC35948-A31B-4833-A7B9-F2A3391B3532}" dt="2020-04-28T00:10:12.227" v="33" actId="20577"/>
          <ac:spMkLst>
            <pc:docMk/>
            <pc:sldMk cId="2588839230" sldId="277"/>
            <ac:spMk id="7" creationId="{90DD0DCE-4999-47E5-BDE8-5270698BC648}"/>
          </ac:spMkLst>
        </pc:spChg>
        <pc:picChg chg="add mod">
          <ac:chgData name="Ryan Fitzmaurice" userId="S::rfitzmaurice3@ds.fordham.edu::440240b8-224a-498e-9fb2-0b72034039f4" providerId="AD" clId="Web-{6BC35948-A31B-4833-A7B9-F2A3391B3532}" dt="2020-04-28T00:10:23.352" v="36" actId="1076"/>
          <ac:picMkLst>
            <pc:docMk/>
            <pc:sldMk cId="2588839230" sldId="277"/>
            <ac:picMk id="2" creationId="{354B095F-180A-4BBE-B4CE-7A1C3F96CD73}"/>
          </ac:picMkLst>
        </pc:picChg>
      </pc:sldChg>
    </pc:docChg>
  </pc:docChgLst>
  <pc:docChgLst>
    <pc:chgData name="Xiaowei Lin" userId="S::xlin10@ds.fordham.edu::a909f027-2149-4df9-96e2-9abf15340625" providerId="AD" clId="Web-{4BA23DEA-5E73-4BA5-878E-56FC6F1787DB}"/>
    <pc:docChg chg="modSld">
      <pc:chgData name="Xiaowei Lin" userId="S::xlin10@ds.fordham.edu::a909f027-2149-4df9-96e2-9abf15340625" providerId="AD" clId="Web-{4BA23DEA-5E73-4BA5-878E-56FC6F1787DB}" dt="2020-04-29T00:45:05.784" v="3" actId="20577"/>
      <pc:docMkLst>
        <pc:docMk/>
      </pc:docMkLst>
      <pc:sldChg chg="modSp">
        <pc:chgData name="Xiaowei Lin" userId="S::xlin10@ds.fordham.edu::a909f027-2149-4df9-96e2-9abf15340625" providerId="AD" clId="Web-{4BA23DEA-5E73-4BA5-878E-56FC6F1787DB}" dt="2020-04-29T00:45:05.784" v="2" actId="20577"/>
        <pc:sldMkLst>
          <pc:docMk/>
          <pc:sldMk cId="0" sldId="257"/>
        </pc:sldMkLst>
        <pc:spChg chg="mod">
          <ac:chgData name="Xiaowei Lin" userId="S::xlin10@ds.fordham.edu::a909f027-2149-4df9-96e2-9abf15340625" providerId="AD" clId="Web-{4BA23DEA-5E73-4BA5-878E-56FC6F1787DB}" dt="2020-04-29T00:45:05.784" v="2" actId="20577"/>
          <ac:spMkLst>
            <pc:docMk/>
            <pc:sldMk cId="0" sldId="257"/>
            <ac:spMk id="171" creationId="{00000000-0000-0000-0000-000000000000}"/>
          </ac:spMkLst>
        </pc:spChg>
      </pc:sldChg>
    </pc:docChg>
  </pc:docChgLst>
  <pc:docChgLst>
    <pc:chgData name="Ryan Fitzmaurice" userId="S::rfitzmaurice3@ds.fordham.edu::440240b8-224a-498e-9fb2-0b72034039f4" providerId="AD" clId="Web-{33ED8F0A-3F62-4050-A65F-1F0CBA60588A}"/>
    <pc:docChg chg="addSld modSld sldOrd addMainMaster">
      <pc:chgData name="Ryan Fitzmaurice" userId="S::rfitzmaurice3@ds.fordham.edu::440240b8-224a-498e-9fb2-0b72034039f4" providerId="AD" clId="Web-{33ED8F0A-3F62-4050-A65F-1F0CBA60588A}" dt="2020-04-28T22:28:16.191" v="15"/>
      <pc:docMkLst>
        <pc:docMk/>
      </pc:docMkLst>
      <pc:sldChg chg="modSp">
        <pc:chgData name="Ryan Fitzmaurice" userId="S::rfitzmaurice3@ds.fordham.edu::440240b8-224a-498e-9fb2-0b72034039f4" providerId="AD" clId="Web-{33ED8F0A-3F62-4050-A65F-1F0CBA60588A}" dt="2020-04-28T22:27:51.004" v="12" actId="20577"/>
        <pc:sldMkLst>
          <pc:docMk/>
          <pc:sldMk cId="0" sldId="264"/>
        </pc:sldMkLst>
        <pc:spChg chg="mod">
          <ac:chgData name="Ryan Fitzmaurice" userId="S::rfitzmaurice3@ds.fordham.edu::440240b8-224a-498e-9fb2-0b72034039f4" providerId="AD" clId="Web-{33ED8F0A-3F62-4050-A65F-1F0CBA60588A}" dt="2020-04-28T22:27:51.004" v="12" actId="20577"/>
          <ac:spMkLst>
            <pc:docMk/>
            <pc:sldMk cId="0" sldId="264"/>
            <ac:spMk id="204" creationId="{00000000-0000-0000-0000-000000000000}"/>
          </ac:spMkLst>
        </pc:spChg>
      </pc:sldChg>
      <pc:sldChg chg="ord">
        <pc:chgData name="Ryan Fitzmaurice" userId="S::rfitzmaurice3@ds.fordham.edu::440240b8-224a-498e-9fb2-0b72034039f4" providerId="AD" clId="Web-{33ED8F0A-3F62-4050-A65F-1F0CBA60588A}" dt="2020-04-28T22:26:59.629" v="11"/>
        <pc:sldMkLst>
          <pc:docMk/>
          <pc:sldMk cId="2588839230" sldId="277"/>
        </pc:sldMkLst>
      </pc:sldChg>
      <pc:sldChg chg="add ord">
        <pc:chgData name="Ryan Fitzmaurice" userId="S::rfitzmaurice3@ds.fordham.edu::440240b8-224a-498e-9fb2-0b72034039f4" providerId="AD" clId="Web-{33ED8F0A-3F62-4050-A65F-1F0CBA60588A}" dt="2020-04-28T22:28:16.191" v="15"/>
        <pc:sldMkLst>
          <pc:docMk/>
          <pc:sldMk cId="1410410055" sldId="278"/>
        </pc:sldMkLst>
      </pc:sldChg>
      <pc:sldChg chg="add">
        <pc:chgData name="Ryan Fitzmaurice" userId="S::rfitzmaurice3@ds.fordham.edu::440240b8-224a-498e-9fb2-0b72034039f4" providerId="AD" clId="Web-{33ED8F0A-3F62-4050-A65F-1F0CBA60588A}" dt="2020-04-28T22:26:44.004" v="1"/>
        <pc:sldMkLst>
          <pc:docMk/>
          <pc:sldMk cId="2264362950" sldId="279"/>
        </pc:sldMkLst>
      </pc:sldChg>
      <pc:sldChg chg="add">
        <pc:chgData name="Ryan Fitzmaurice" userId="S::rfitzmaurice3@ds.fordham.edu::440240b8-224a-498e-9fb2-0b72034039f4" providerId="AD" clId="Web-{33ED8F0A-3F62-4050-A65F-1F0CBA60588A}" dt="2020-04-28T22:26:44.051" v="2"/>
        <pc:sldMkLst>
          <pc:docMk/>
          <pc:sldMk cId="3350466384" sldId="280"/>
        </pc:sldMkLst>
      </pc:sldChg>
      <pc:sldChg chg="add">
        <pc:chgData name="Ryan Fitzmaurice" userId="S::rfitzmaurice3@ds.fordham.edu::440240b8-224a-498e-9fb2-0b72034039f4" providerId="AD" clId="Web-{33ED8F0A-3F62-4050-A65F-1F0CBA60588A}" dt="2020-04-28T22:26:44.113" v="3"/>
        <pc:sldMkLst>
          <pc:docMk/>
          <pc:sldMk cId="2418069116" sldId="281"/>
        </pc:sldMkLst>
      </pc:sldChg>
      <pc:sldChg chg="add">
        <pc:chgData name="Ryan Fitzmaurice" userId="S::rfitzmaurice3@ds.fordham.edu::440240b8-224a-498e-9fb2-0b72034039f4" providerId="AD" clId="Web-{33ED8F0A-3F62-4050-A65F-1F0CBA60588A}" dt="2020-04-28T22:26:44.176" v="4"/>
        <pc:sldMkLst>
          <pc:docMk/>
          <pc:sldMk cId="1446964518" sldId="282"/>
        </pc:sldMkLst>
      </pc:sldChg>
      <pc:sldChg chg="add">
        <pc:chgData name="Ryan Fitzmaurice" userId="S::rfitzmaurice3@ds.fordham.edu::440240b8-224a-498e-9fb2-0b72034039f4" providerId="AD" clId="Web-{33ED8F0A-3F62-4050-A65F-1F0CBA60588A}" dt="2020-04-28T22:26:44.238" v="5"/>
        <pc:sldMkLst>
          <pc:docMk/>
          <pc:sldMk cId="3452670072" sldId="283"/>
        </pc:sldMkLst>
      </pc:sldChg>
      <pc:sldChg chg="add">
        <pc:chgData name="Ryan Fitzmaurice" userId="S::rfitzmaurice3@ds.fordham.edu::440240b8-224a-498e-9fb2-0b72034039f4" providerId="AD" clId="Web-{33ED8F0A-3F62-4050-A65F-1F0CBA60588A}" dt="2020-04-28T22:26:44.301" v="6"/>
        <pc:sldMkLst>
          <pc:docMk/>
          <pc:sldMk cId="1215025592" sldId="284"/>
        </pc:sldMkLst>
      </pc:sldChg>
      <pc:sldChg chg="add">
        <pc:chgData name="Ryan Fitzmaurice" userId="S::rfitzmaurice3@ds.fordham.edu::440240b8-224a-498e-9fb2-0b72034039f4" providerId="AD" clId="Web-{33ED8F0A-3F62-4050-A65F-1F0CBA60588A}" dt="2020-04-28T22:26:44.379" v="7"/>
        <pc:sldMkLst>
          <pc:docMk/>
          <pc:sldMk cId="1291387765" sldId="285"/>
        </pc:sldMkLst>
      </pc:sldChg>
      <pc:sldChg chg="add">
        <pc:chgData name="Ryan Fitzmaurice" userId="S::rfitzmaurice3@ds.fordham.edu::440240b8-224a-498e-9fb2-0b72034039f4" providerId="AD" clId="Web-{33ED8F0A-3F62-4050-A65F-1F0CBA60588A}" dt="2020-04-28T22:26:44.488" v="8"/>
        <pc:sldMkLst>
          <pc:docMk/>
          <pc:sldMk cId="1933628297" sldId="286"/>
        </pc:sldMkLst>
      </pc:sldChg>
      <pc:sldChg chg="add">
        <pc:chgData name="Ryan Fitzmaurice" userId="S::rfitzmaurice3@ds.fordham.edu::440240b8-224a-498e-9fb2-0b72034039f4" providerId="AD" clId="Web-{33ED8F0A-3F62-4050-A65F-1F0CBA60588A}" dt="2020-04-28T22:26:44.598" v="9"/>
        <pc:sldMkLst>
          <pc:docMk/>
          <pc:sldMk cId="3200417554" sldId="287"/>
        </pc:sldMkLst>
      </pc:sldChg>
      <pc:sldChg chg="add">
        <pc:chgData name="Ryan Fitzmaurice" userId="S::rfitzmaurice3@ds.fordham.edu::440240b8-224a-498e-9fb2-0b72034039f4" providerId="AD" clId="Web-{33ED8F0A-3F62-4050-A65F-1F0CBA60588A}" dt="2020-04-28T22:26:44.660" v="10"/>
        <pc:sldMkLst>
          <pc:docMk/>
          <pc:sldMk cId="837788495" sldId="288"/>
        </pc:sldMkLst>
      </pc:sldChg>
      <pc:sldMasterChg chg="add addSldLayout">
        <pc:chgData name="Ryan Fitzmaurice" userId="S::rfitzmaurice3@ds.fordham.edu::440240b8-224a-498e-9fb2-0b72034039f4" providerId="AD" clId="Web-{33ED8F0A-3F62-4050-A65F-1F0CBA60588A}" dt="2020-04-28T22:26:43.941" v="0"/>
        <pc:sldMasterMkLst>
          <pc:docMk/>
          <pc:sldMasterMk cId="0" sldId="2147483665"/>
        </pc:sldMasterMkLst>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66"/>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67"/>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68"/>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69"/>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0"/>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1"/>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2"/>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3"/>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4"/>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5"/>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6"/>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7"/>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8"/>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79"/>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80"/>
          </pc:sldLayoutMkLst>
        </pc:sldLayoutChg>
        <pc:sldLayoutChg chg="add">
          <pc:chgData name="Ryan Fitzmaurice" userId="S::rfitzmaurice3@ds.fordham.edu::440240b8-224a-498e-9fb2-0b72034039f4" providerId="AD" clId="Web-{33ED8F0A-3F62-4050-A65F-1F0CBA60588A}" dt="2020-04-28T22:26:43.941" v="0"/>
          <pc:sldLayoutMkLst>
            <pc:docMk/>
            <pc:sldMasterMk cId="0" sldId="2147483665"/>
            <pc:sldLayoutMk cId="0" sldId="2147483681"/>
          </pc:sldLayoutMkLst>
        </pc:sldLayoutChg>
      </pc:sldMasterChg>
    </pc:docChg>
  </pc:docChgLst>
  <pc:docChgLst>
    <pc:chgData name="Ryan Fitzmaurice" userId="S::rfitzmaurice3@ds.fordham.edu::440240b8-224a-498e-9fb2-0b72034039f4" providerId="AD" clId="Web-{99CF4A52-4349-4277-A3F8-4E09141A1A48}"/>
    <pc:docChg chg="modSld">
      <pc:chgData name="Ryan Fitzmaurice" userId="S::rfitzmaurice3@ds.fordham.edu::440240b8-224a-498e-9fb2-0b72034039f4" providerId="AD" clId="Web-{99CF4A52-4349-4277-A3F8-4E09141A1A48}" dt="2020-04-28T16:24:27.958" v="10" actId="20577"/>
      <pc:docMkLst>
        <pc:docMk/>
      </pc:docMkLst>
      <pc:sldChg chg="modSp">
        <pc:chgData name="Ryan Fitzmaurice" userId="S::rfitzmaurice3@ds.fordham.edu::440240b8-224a-498e-9fb2-0b72034039f4" providerId="AD" clId="Web-{99CF4A52-4349-4277-A3F8-4E09141A1A48}" dt="2020-04-28T16:24:26.786" v="8" actId="20577"/>
        <pc:sldMkLst>
          <pc:docMk/>
          <pc:sldMk cId="2588839230" sldId="277"/>
        </pc:sldMkLst>
        <pc:spChg chg="mod">
          <ac:chgData name="Ryan Fitzmaurice" userId="S::rfitzmaurice3@ds.fordham.edu::440240b8-224a-498e-9fb2-0b72034039f4" providerId="AD" clId="Web-{99CF4A52-4349-4277-A3F8-4E09141A1A48}" dt="2020-04-28T16:24:26.786" v="8" actId="20577"/>
          <ac:spMkLst>
            <pc:docMk/>
            <pc:sldMk cId="2588839230" sldId="277"/>
            <ac:spMk id="7" creationId="{90DD0DCE-4999-47E5-BDE8-5270698BC648}"/>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Users\sonyawilliams\Documents\Fordham\Intro%20to%20Python\Python_Project_Farm_Stats-Demographic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Users\sonyawilliams\Documents\Fordham\Intro%20to%20Python\Python_Project_Farm_Stats-Demographic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sonyawilliams\Documents\Fordham\Intro%20to%20Python\Python_Project_Farm_Stats-Demographic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Users\sonyawilliams\Documents\Fordham\Intro%20to%20Python\Python_Project_Farm_Stats-Demographic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Users\sonyawilliams\Documents\Fordham\Intro%20to%20Python\Python_Project_Farm_Stats-Demographic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Users\sonyawilliams\Documents\Fordham\Intro%20to%20Python\Python_Project_Farm_Stats-Demographic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Users\sonyawilliams\Documents\Fordham\Intro%20to%20Python\Python_Project_Farm_Stats-Demographic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Users\sonyawilliams\Documents\Fordham\Intro%20to%20Python\Python_Project_Farm_Stats-Demograph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Arial Black" panose="020B0604020202020204" pitchFamily="34" charset="0"/>
              <a:ea typeface="+mn-ea"/>
              <a:cs typeface="+mn-cs"/>
            </a:defRPr>
          </a:pPr>
          <a:endParaRPr lang="en-US"/>
        </a:p>
      </c:txPr>
    </c:title>
    <c:autoTitleDeleted val="0"/>
    <c:plotArea>
      <c:layout/>
      <c:barChart>
        <c:barDir val="col"/>
        <c:grouping val="clustered"/>
        <c:varyColors val="0"/>
        <c:ser>
          <c:idx val="0"/>
          <c:order val="0"/>
          <c:tx>
            <c:strRef>
              <c:f>Sheet2!$B$1</c:f>
              <c:strCache>
                <c:ptCount val="1"/>
                <c:pt idx="0">
                  <c:v>Female</c:v>
                </c:pt>
              </c:strCache>
            </c:strRef>
          </c:tx>
          <c:spPr>
            <a:solidFill>
              <a:schemeClr val="accent1"/>
            </a:solidFill>
            <a:ln>
              <a:noFill/>
            </a:ln>
            <a:effectLst/>
          </c:spPr>
          <c:invertIfNegative val="0"/>
          <c:cat>
            <c:strRef>
              <c:f>Sheet2!$A$2:$A$6</c:f>
              <c:strCache>
                <c:ptCount val="5"/>
                <c:pt idx="0">
                  <c:v>Farm laborers, graders and sorters  </c:v>
                </c:pt>
                <c:pt idx="1">
                  <c:v>Farm managers, inspectors, and supervisors </c:v>
                </c:pt>
                <c:pt idx="2">
                  <c:v>All other occupations in agriculture </c:v>
                </c:pt>
                <c:pt idx="3">
                  <c:v>Agriculture: All occupations </c:v>
                </c:pt>
                <c:pt idx="4">
                  <c:v>All U.S. private wage and salary workers  </c:v>
                </c:pt>
              </c:strCache>
            </c:strRef>
          </c:cat>
          <c:val>
            <c:numRef>
              <c:f>Sheet2!$B$2:$B$6</c:f>
              <c:numCache>
                <c:formatCode>0%</c:formatCode>
                <c:ptCount val="5"/>
                <c:pt idx="0">
                  <c:v>0.25</c:v>
                </c:pt>
                <c:pt idx="1">
                  <c:v>0.15</c:v>
                </c:pt>
                <c:pt idx="2">
                  <c:v>0.35</c:v>
                </c:pt>
                <c:pt idx="3">
                  <c:v>0.26</c:v>
                </c:pt>
                <c:pt idx="4">
                  <c:v>0.45</c:v>
                </c:pt>
              </c:numCache>
            </c:numRef>
          </c:val>
          <c:extLst>
            <c:ext xmlns:c16="http://schemas.microsoft.com/office/drawing/2014/chart" uri="{C3380CC4-5D6E-409C-BE32-E72D297353CC}">
              <c16:uniqueId val="{00000000-A417-E949-BBF3-3732D25ACA90}"/>
            </c:ext>
          </c:extLst>
        </c:ser>
        <c:dLbls>
          <c:showLegendKey val="0"/>
          <c:showVal val="0"/>
          <c:showCatName val="0"/>
          <c:showSerName val="0"/>
          <c:showPercent val="0"/>
          <c:showBubbleSize val="0"/>
        </c:dLbls>
        <c:gapWidth val="219"/>
        <c:overlap val="-27"/>
        <c:axId val="106272160"/>
        <c:axId val="106272960"/>
      </c:barChart>
      <c:catAx>
        <c:axId val="1062721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06272960"/>
        <c:crosses val="autoZero"/>
        <c:auto val="1"/>
        <c:lblAlgn val="ctr"/>
        <c:lblOffset val="100"/>
        <c:noMultiLvlLbl val="0"/>
      </c:catAx>
      <c:valAx>
        <c:axId val="1062729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venir Black" panose="02000503020000020003" pitchFamily="2" charset="0"/>
                <a:ea typeface="+mn-ea"/>
                <a:cs typeface="+mn-cs"/>
              </a:defRPr>
            </a:pPr>
            <a:endParaRPr lang="en-US"/>
          </a:p>
        </c:txPr>
        <c:crossAx val="106272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Arial Black" panose="020B0604020202020204" pitchFamily="34" charset="0"/>
              <a:ea typeface="+mn-ea"/>
              <a:cs typeface="+mn-cs"/>
            </a:defRPr>
          </a:pPr>
          <a:endParaRPr lang="en-US"/>
        </a:p>
      </c:txPr>
    </c:title>
    <c:autoTitleDeleted val="0"/>
    <c:plotArea>
      <c:layout/>
      <c:barChart>
        <c:barDir val="col"/>
        <c:grouping val="clustered"/>
        <c:varyColors val="0"/>
        <c:ser>
          <c:idx val="0"/>
          <c:order val="0"/>
          <c:tx>
            <c:strRef>
              <c:f>Sheet3!$B$1</c:f>
              <c:strCache>
                <c:ptCount val="1"/>
                <c:pt idx="0">
                  <c:v>White, not Hispanic</c:v>
                </c:pt>
              </c:strCache>
            </c:strRef>
          </c:tx>
          <c:spPr>
            <a:solidFill>
              <a:schemeClr val="accent1"/>
            </a:solidFill>
            <a:ln>
              <a:noFill/>
            </a:ln>
            <a:effectLst/>
          </c:spPr>
          <c:invertIfNegative val="0"/>
          <c:cat>
            <c:strRef>
              <c:f>Sheet3!$A$2:$A$6</c:f>
              <c:strCache>
                <c:ptCount val="5"/>
                <c:pt idx="0">
                  <c:v>Farm laborers, graders and sorters </c:v>
                </c:pt>
                <c:pt idx="1">
                  <c:v>Farm managers, inspectors, and supervisors </c:v>
                </c:pt>
                <c:pt idx="2">
                  <c:v>All other occupations in agriculture</c:v>
                </c:pt>
                <c:pt idx="3">
                  <c:v>Agriculture: All occupations </c:v>
                </c:pt>
                <c:pt idx="4">
                  <c:v>All U.S. private wage and salary workers </c:v>
                </c:pt>
              </c:strCache>
            </c:strRef>
          </c:cat>
          <c:val>
            <c:numRef>
              <c:f>Sheet3!$B$2:$B$6</c:f>
              <c:numCache>
                <c:formatCode>0%</c:formatCode>
                <c:ptCount val="5"/>
                <c:pt idx="0">
                  <c:v>0.32</c:v>
                </c:pt>
                <c:pt idx="1">
                  <c:v>0.67</c:v>
                </c:pt>
                <c:pt idx="2">
                  <c:v>0.6</c:v>
                </c:pt>
                <c:pt idx="3">
                  <c:v>0.44</c:v>
                </c:pt>
                <c:pt idx="4">
                  <c:v>0.61</c:v>
                </c:pt>
              </c:numCache>
            </c:numRef>
          </c:val>
          <c:extLst>
            <c:ext xmlns:c16="http://schemas.microsoft.com/office/drawing/2014/chart" uri="{C3380CC4-5D6E-409C-BE32-E72D297353CC}">
              <c16:uniqueId val="{00000000-83E6-8941-9367-A62B2C653E02}"/>
            </c:ext>
          </c:extLst>
        </c:ser>
        <c:dLbls>
          <c:showLegendKey val="0"/>
          <c:showVal val="0"/>
          <c:showCatName val="0"/>
          <c:showSerName val="0"/>
          <c:showPercent val="0"/>
          <c:showBubbleSize val="0"/>
        </c:dLbls>
        <c:gapWidth val="219"/>
        <c:overlap val="-27"/>
        <c:axId val="105711488"/>
        <c:axId val="136633456"/>
      </c:barChart>
      <c:catAx>
        <c:axId val="105711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36633456"/>
        <c:crosses val="autoZero"/>
        <c:auto val="1"/>
        <c:lblAlgn val="ctr"/>
        <c:lblOffset val="100"/>
        <c:noMultiLvlLbl val="0"/>
      </c:catAx>
      <c:valAx>
        <c:axId val="136633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05711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Arial Black" panose="020B0604020202020204" pitchFamily="34" charset="0"/>
              <a:ea typeface="+mn-ea"/>
              <a:cs typeface="+mn-cs"/>
            </a:defRPr>
          </a:pPr>
          <a:endParaRPr lang="en-US"/>
        </a:p>
      </c:txPr>
    </c:title>
    <c:autoTitleDeleted val="0"/>
    <c:plotArea>
      <c:layout/>
      <c:barChart>
        <c:barDir val="col"/>
        <c:grouping val="clustered"/>
        <c:varyColors val="0"/>
        <c:ser>
          <c:idx val="0"/>
          <c:order val="0"/>
          <c:tx>
            <c:strRef>
              <c:f>Sheet4!$B$1</c:f>
              <c:strCache>
                <c:ptCount val="1"/>
                <c:pt idx="0">
                  <c:v>Black, not Hispanic</c:v>
                </c:pt>
              </c:strCache>
            </c:strRef>
          </c:tx>
          <c:spPr>
            <a:solidFill>
              <a:schemeClr val="accent1"/>
            </a:solidFill>
            <a:ln>
              <a:noFill/>
            </a:ln>
            <a:effectLst/>
          </c:spPr>
          <c:invertIfNegative val="0"/>
          <c:cat>
            <c:strRef>
              <c:f>Sheet4!$A$2:$A$6</c:f>
              <c:strCache>
                <c:ptCount val="5"/>
                <c:pt idx="0">
                  <c:v>Farm laborers, graders and sorters </c:v>
                </c:pt>
                <c:pt idx="1">
                  <c:v>Farm managers, inspectors, and supervisors </c:v>
                </c:pt>
                <c:pt idx="2">
                  <c:v>All other occupations in agriculture </c:v>
                </c:pt>
                <c:pt idx="3">
                  <c:v>Agriculture: All occupations   </c:v>
                </c:pt>
                <c:pt idx="4">
                  <c:v>All U.S. private wage and salary workers  </c:v>
                </c:pt>
              </c:strCache>
            </c:strRef>
          </c:cat>
          <c:val>
            <c:numRef>
              <c:f>Sheet4!$B$2:$B$6</c:f>
              <c:numCache>
                <c:formatCode>0%</c:formatCode>
                <c:ptCount val="5"/>
                <c:pt idx="0">
                  <c:v>0.02</c:v>
                </c:pt>
                <c:pt idx="1">
                  <c:v>0.01</c:v>
                </c:pt>
                <c:pt idx="2">
                  <c:v>0.03</c:v>
                </c:pt>
                <c:pt idx="3">
                  <c:v>0.03</c:v>
                </c:pt>
                <c:pt idx="4">
                  <c:v>0.11</c:v>
                </c:pt>
              </c:numCache>
            </c:numRef>
          </c:val>
          <c:extLst>
            <c:ext xmlns:c16="http://schemas.microsoft.com/office/drawing/2014/chart" uri="{C3380CC4-5D6E-409C-BE32-E72D297353CC}">
              <c16:uniqueId val="{00000000-6780-2C47-B66B-B50B7C622B78}"/>
            </c:ext>
          </c:extLst>
        </c:ser>
        <c:dLbls>
          <c:showLegendKey val="0"/>
          <c:showVal val="0"/>
          <c:showCatName val="0"/>
          <c:showSerName val="0"/>
          <c:showPercent val="0"/>
          <c:showBubbleSize val="0"/>
        </c:dLbls>
        <c:gapWidth val="219"/>
        <c:overlap val="-27"/>
        <c:axId val="136518896"/>
        <c:axId val="136985664"/>
      </c:barChart>
      <c:catAx>
        <c:axId val="13651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36985664"/>
        <c:crosses val="autoZero"/>
        <c:auto val="1"/>
        <c:lblAlgn val="ctr"/>
        <c:lblOffset val="100"/>
        <c:noMultiLvlLbl val="0"/>
      </c:catAx>
      <c:valAx>
        <c:axId val="1369856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36518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Arial Black" panose="020B0604020202020204" pitchFamily="34" charset="0"/>
              <a:ea typeface="+mn-ea"/>
              <a:cs typeface="+mn-cs"/>
            </a:defRPr>
          </a:pPr>
          <a:endParaRPr lang="en-US"/>
        </a:p>
      </c:txPr>
    </c:title>
    <c:autoTitleDeleted val="0"/>
    <c:plotArea>
      <c:layout/>
      <c:barChart>
        <c:barDir val="col"/>
        <c:grouping val="clustered"/>
        <c:varyColors val="0"/>
        <c:ser>
          <c:idx val="0"/>
          <c:order val="0"/>
          <c:tx>
            <c:strRef>
              <c:f>Sheet5!$B$1</c:f>
              <c:strCache>
                <c:ptCount val="1"/>
                <c:pt idx="0">
                  <c:v>Other, not Hispanic</c:v>
                </c:pt>
              </c:strCache>
            </c:strRef>
          </c:tx>
          <c:spPr>
            <a:solidFill>
              <a:schemeClr val="accent1"/>
            </a:solidFill>
            <a:ln>
              <a:noFill/>
            </a:ln>
            <a:effectLst/>
          </c:spPr>
          <c:invertIfNegative val="0"/>
          <c:cat>
            <c:strRef>
              <c:f>Sheet5!$A$2:$A$6</c:f>
              <c:strCache>
                <c:ptCount val="5"/>
                <c:pt idx="0">
                  <c:v>Farm laborers, graders and sorters                              2</c:v>
                </c:pt>
                <c:pt idx="1">
                  <c:v>Farm managers, inspectors, and supervisors                      3</c:v>
                </c:pt>
                <c:pt idx="2">
                  <c:v>All other occupations in agriculture                            4</c:v>
                </c:pt>
                <c:pt idx="3">
                  <c:v>Agriculture: All occupations                                    3</c:v>
                </c:pt>
                <c:pt idx="4">
                  <c:v>All U.S. private wage and salary workers                        9</c:v>
                </c:pt>
              </c:strCache>
            </c:strRef>
          </c:cat>
          <c:val>
            <c:numRef>
              <c:f>Sheet5!$B$2:$B$6</c:f>
              <c:numCache>
                <c:formatCode>0%</c:formatCode>
                <c:ptCount val="5"/>
                <c:pt idx="0">
                  <c:v>0.02</c:v>
                </c:pt>
                <c:pt idx="1">
                  <c:v>0.03</c:v>
                </c:pt>
                <c:pt idx="2">
                  <c:v>0.04</c:v>
                </c:pt>
                <c:pt idx="3">
                  <c:v>0.03</c:v>
                </c:pt>
                <c:pt idx="4">
                  <c:v>0.09</c:v>
                </c:pt>
              </c:numCache>
            </c:numRef>
          </c:val>
          <c:extLst>
            <c:ext xmlns:c16="http://schemas.microsoft.com/office/drawing/2014/chart" uri="{C3380CC4-5D6E-409C-BE32-E72D297353CC}">
              <c16:uniqueId val="{00000000-8D54-0948-AA60-EA2C9E1D0ED9}"/>
            </c:ext>
          </c:extLst>
        </c:ser>
        <c:dLbls>
          <c:showLegendKey val="0"/>
          <c:showVal val="0"/>
          <c:showCatName val="0"/>
          <c:showSerName val="0"/>
          <c:showPercent val="0"/>
          <c:showBubbleSize val="0"/>
        </c:dLbls>
        <c:gapWidth val="219"/>
        <c:overlap val="-27"/>
        <c:axId val="100818816"/>
        <c:axId val="107792256"/>
      </c:barChart>
      <c:catAx>
        <c:axId val="100818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0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07792256"/>
        <c:crosses val="autoZero"/>
        <c:auto val="1"/>
        <c:lblAlgn val="ctr"/>
        <c:lblOffset val="100"/>
        <c:noMultiLvlLbl val="0"/>
      </c:catAx>
      <c:valAx>
        <c:axId val="1077922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00818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000" baseline="0">
                <a:latin typeface="Arial Black" panose="020B0604020202020204" pitchFamily="34" charset="0"/>
              </a:rPr>
              <a:t>Hispanic: Mexican origin</a:t>
            </a:r>
          </a:p>
        </c:rich>
      </c:tx>
      <c:overlay val="0"/>
      <c:spPr>
        <a:noFill/>
        <a:ln>
          <a:noFill/>
        </a:ln>
        <a:effectLst/>
      </c:spPr>
    </c:title>
    <c:autoTitleDeleted val="0"/>
    <c:plotArea>
      <c:layout/>
      <c:barChart>
        <c:barDir val="col"/>
        <c:grouping val="clustered"/>
        <c:varyColors val="0"/>
        <c:ser>
          <c:idx val="0"/>
          <c:order val="0"/>
          <c:tx>
            <c:strRef>
              <c:f>Sheet6!$B$4</c:f>
              <c:strCache>
                <c:ptCount val="1"/>
                <c:pt idx="0">
                  <c:v>Hispanic: Mexican origin</c:v>
                </c:pt>
              </c:strCache>
            </c:strRef>
          </c:tx>
          <c:spPr>
            <a:solidFill>
              <a:schemeClr val="accent1"/>
            </a:solidFill>
            <a:ln>
              <a:noFill/>
            </a:ln>
            <a:effectLst/>
          </c:spPr>
          <c:invertIfNegative val="0"/>
          <c:cat>
            <c:strRef>
              <c:f>Sheet6!$A$5:$A$9</c:f>
              <c:strCache>
                <c:ptCount val="5"/>
                <c:pt idx="0">
                  <c:v>Farm laborers, graders and sorters </c:v>
                </c:pt>
                <c:pt idx="1">
                  <c:v>Farm managers, inspectors, and supervisors </c:v>
                </c:pt>
                <c:pt idx="2">
                  <c:v>All other occupations in agriculture </c:v>
                </c:pt>
                <c:pt idx="3">
                  <c:v>Agriculture: All occupations </c:v>
                </c:pt>
                <c:pt idx="4">
                  <c:v>All U.S. private wage and salary workers </c:v>
                </c:pt>
              </c:strCache>
            </c:strRef>
          </c:cat>
          <c:val>
            <c:numRef>
              <c:f>Sheet6!$B$5:$B$9</c:f>
              <c:numCache>
                <c:formatCode>0%</c:formatCode>
                <c:ptCount val="5"/>
                <c:pt idx="0">
                  <c:v>0.56999999999999995</c:v>
                </c:pt>
                <c:pt idx="1">
                  <c:v>0.26</c:v>
                </c:pt>
                <c:pt idx="2">
                  <c:v>0.28999999999999998</c:v>
                </c:pt>
                <c:pt idx="3">
                  <c:v>0.46</c:v>
                </c:pt>
                <c:pt idx="4">
                  <c:v>0.12</c:v>
                </c:pt>
              </c:numCache>
            </c:numRef>
          </c:val>
          <c:extLst>
            <c:ext xmlns:c16="http://schemas.microsoft.com/office/drawing/2014/chart" uri="{C3380CC4-5D6E-409C-BE32-E72D297353CC}">
              <c16:uniqueId val="{00000000-78DD-884F-8705-BA924A16D594}"/>
            </c:ext>
          </c:extLst>
        </c:ser>
        <c:dLbls>
          <c:showLegendKey val="0"/>
          <c:showVal val="0"/>
          <c:showCatName val="0"/>
          <c:showSerName val="0"/>
          <c:showPercent val="0"/>
          <c:showBubbleSize val="0"/>
        </c:dLbls>
        <c:gapWidth val="219"/>
        <c:overlap val="-27"/>
        <c:axId val="136257088"/>
        <c:axId val="136234704"/>
      </c:barChart>
      <c:catAx>
        <c:axId val="136257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36234704"/>
        <c:crosses val="autoZero"/>
        <c:auto val="1"/>
        <c:lblAlgn val="ctr"/>
        <c:lblOffset val="100"/>
        <c:noMultiLvlLbl val="0"/>
      </c:catAx>
      <c:valAx>
        <c:axId val="1362347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36257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000" baseline="0">
                <a:latin typeface="Arial Black" panose="020B0604020202020204" pitchFamily="34" charset="0"/>
              </a:rPr>
              <a:t>Born in U.S. or Puerto Rico</a:t>
            </a:r>
          </a:p>
        </c:rich>
      </c:tx>
      <c:overlay val="0"/>
      <c:spPr>
        <a:noFill/>
        <a:ln>
          <a:noFill/>
        </a:ln>
        <a:effectLst/>
      </c:spPr>
    </c:title>
    <c:autoTitleDeleted val="0"/>
    <c:plotArea>
      <c:layout/>
      <c:barChart>
        <c:barDir val="col"/>
        <c:grouping val="clustered"/>
        <c:varyColors val="0"/>
        <c:ser>
          <c:idx val="0"/>
          <c:order val="0"/>
          <c:tx>
            <c:strRef>
              <c:f>Sheet7!$B$1</c:f>
              <c:strCache>
                <c:ptCount val="1"/>
                <c:pt idx="0">
                  <c:v>Born in U.S. or Puerto Rico</c:v>
                </c:pt>
              </c:strCache>
            </c:strRef>
          </c:tx>
          <c:spPr>
            <a:solidFill>
              <a:schemeClr val="accent1"/>
            </a:solidFill>
            <a:ln>
              <a:noFill/>
            </a:ln>
            <a:effectLst/>
          </c:spPr>
          <c:invertIfNegative val="0"/>
          <c:cat>
            <c:strRef>
              <c:f>Sheet7!$A$2:$A$6</c:f>
              <c:strCache>
                <c:ptCount val="5"/>
                <c:pt idx="0">
                  <c:v>Farm laborers, graders and sorters </c:v>
                </c:pt>
                <c:pt idx="1">
                  <c:v>Farm managers, inspectors, and supervisors </c:v>
                </c:pt>
                <c:pt idx="2">
                  <c:v>All other occupations in agriculture </c:v>
                </c:pt>
                <c:pt idx="3">
                  <c:v>Agriculture: All occupations  </c:v>
                </c:pt>
                <c:pt idx="4">
                  <c:v>All U.S. private wage and salary workers </c:v>
                </c:pt>
              </c:strCache>
            </c:strRef>
          </c:cat>
          <c:val>
            <c:numRef>
              <c:f>Sheet7!$B$2:$B$6</c:f>
              <c:numCache>
                <c:formatCode>0%</c:formatCode>
                <c:ptCount val="5"/>
                <c:pt idx="0">
                  <c:v>0.47</c:v>
                </c:pt>
                <c:pt idx="1">
                  <c:v>0.77</c:v>
                </c:pt>
                <c:pt idx="2">
                  <c:v>0.77</c:v>
                </c:pt>
                <c:pt idx="3">
                  <c:v>0.57999999999999996</c:v>
                </c:pt>
                <c:pt idx="4">
                  <c:v>0.82</c:v>
                </c:pt>
              </c:numCache>
            </c:numRef>
          </c:val>
          <c:extLst>
            <c:ext xmlns:c16="http://schemas.microsoft.com/office/drawing/2014/chart" uri="{C3380CC4-5D6E-409C-BE32-E72D297353CC}">
              <c16:uniqueId val="{00000000-09B9-AA4F-9A8F-C46108843DC1}"/>
            </c:ext>
          </c:extLst>
        </c:ser>
        <c:dLbls>
          <c:showLegendKey val="0"/>
          <c:showVal val="0"/>
          <c:showCatName val="0"/>
          <c:showSerName val="0"/>
          <c:showPercent val="0"/>
          <c:showBubbleSize val="0"/>
        </c:dLbls>
        <c:gapWidth val="219"/>
        <c:overlap val="-27"/>
        <c:axId val="135052784"/>
        <c:axId val="135113968"/>
      </c:barChart>
      <c:catAx>
        <c:axId val="135052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35113968"/>
        <c:crosses val="autoZero"/>
        <c:auto val="1"/>
        <c:lblAlgn val="ctr"/>
        <c:lblOffset val="100"/>
        <c:noMultiLvlLbl val="0"/>
      </c:catAx>
      <c:valAx>
        <c:axId val="1351139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35052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Arial Black" panose="020B0604020202020204" pitchFamily="34" charset="0"/>
              <a:ea typeface="+mn-ea"/>
              <a:cs typeface="+mn-cs"/>
            </a:defRPr>
          </a:pPr>
          <a:endParaRPr lang="en-US"/>
        </a:p>
      </c:txPr>
    </c:title>
    <c:autoTitleDeleted val="0"/>
    <c:plotArea>
      <c:layout/>
      <c:barChart>
        <c:barDir val="col"/>
        <c:grouping val="clustered"/>
        <c:varyColors val="0"/>
        <c:ser>
          <c:idx val="0"/>
          <c:order val="0"/>
          <c:tx>
            <c:strRef>
              <c:f>Sheet8!$B$1</c:f>
              <c:strCache>
                <c:ptCount val="1"/>
                <c:pt idx="0">
                  <c:v>Lacking high school diploma</c:v>
                </c:pt>
              </c:strCache>
            </c:strRef>
          </c:tx>
          <c:spPr>
            <a:solidFill>
              <a:schemeClr val="accent1"/>
            </a:solidFill>
            <a:ln>
              <a:noFill/>
            </a:ln>
            <a:effectLst/>
          </c:spPr>
          <c:invertIfNegative val="0"/>
          <c:cat>
            <c:strRef>
              <c:f>Sheet8!$A$2:$A$6</c:f>
              <c:strCache>
                <c:ptCount val="5"/>
                <c:pt idx="0">
                  <c:v>Farm laborers, graders and sorters</c:v>
                </c:pt>
                <c:pt idx="1">
                  <c:v>Farm managers, inspectors, and supervisors</c:v>
                </c:pt>
                <c:pt idx="2">
                  <c:v>All other occupations in agriculture</c:v>
                </c:pt>
                <c:pt idx="3">
                  <c:v>Agriculture: All occupations </c:v>
                </c:pt>
                <c:pt idx="4">
                  <c:v>All U.S. private wage and salary workers </c:v>
                </c:pt>
              </c:strCache>
            </c:strRef>
          </c:cat>
          <c:val>
            <c:numRef>
              <c:f>Sheet8!$B$2:$B$6</c:f>
              <c:numCache>
                <c:formatCode>0%</c:formatCode>
                <c:ptCount val="5"/>
                <c:pt idx="0">
                  <c:v>0.53</c:v>
                </c:pt>
                <c:pt idx="1">
                  <c:v>0.22</c:v>
                </c:pt>
                <c:pt idx="2">
                  <c:v>0.22</c:v>
                </c:pt>
                <c:pt idx="3">
                  <c:v>0.41</c:v>
                </c:pt>
                <c:pt idx="4">
                  <c:v>0.11</c:v>
                </c:pt>
              </c:numCache>
            </c:numRef>
          </c:val>
          <c:extLst>
            <c:ext xmlns:c16="http://schemas.microsoft.com/office/drawing/2014/chart" uri="{C3380CC4-5D6E-409C-BE32-E72D297353CC}">
              <c16:uniqueId val="{00000000-175C-BE43-B649-E19F8D4CF93E}"/>
            </c:ext>
          </c:extLst>
        </c:ser>
        <c:dLbls>
          <c:showLegendKey val="0"/>
          <c:showVal val="0"/>
          <c:showCatName val="0"/>
          <c:showSerName val="0"/>
          <c:showPercent val="0"/>
          <c:showBubbleSize val="0"/>
        </c:dLbls>
        <c:gapWidth val="219"/>
        <c:overlap val="-27"/>
        <c:axId val="139753888"/>
        <c:axId val="139560304"/>
      </c:barChart>
      <c:catAx>
        <c:axId val="139753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39560304"/>
        <c:crosses val="autoZero"/>
        <c:auto val="1"/>
        <c:lblAlgn val="ctr"/>
        <c:lblOffset val="100"/>
        <c:noMultiLvlLbl val="0"/>
      </c:catAx>
      <c:valAx>
        <c:axId val="1395603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397538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Arial Black" panose="020B0604020202020204" pitchFamily="34" charset="0"/>
              <a:ea typeface="+mn-ea"/>
              <a:cs typeface="+mn-cs"/>
            </a:defRPr>
          </a:pPr>
          <a:endParaRPr lang="en-US"/>
        </a:p>
      </c:txPr>
    </c:title>
    <c:autoTitleDeleted val="0"/>
    <c:plotArea>
      <c:layout/>
      <c:barChart>
        <c:barDir val="col"/>
        <c:grouping val="clustered"/>
        <c:varyColors val="0"/>
        <c:ser>
          <c:idx val="0"/>
          <c:order val="0"/>
          <c:tx>
            <c:strRef>
              <c:f>Sheet9!$B$1</c:f>
              <c:strCache>
                <c:ptCount val="1"/>
                <c:pt idx="0">
                  <c:v> Some college</c:v>
                </c:pt>
              </c:strCache>
            </c:strRef>
          </c:tx>
          <c:spPr>
            <a:solidFill>
              <a:schemeClr val="accent1"/>
            </a:solidFill>
            <a:ln>
              <a:noFill/>
            </a:ln>
            <a:effectLst/>
          </c:spPr>
          <c:invertIfNegative val="0"/>
          <c:cat>
            <c:strRef>
              <c:f>Sheet9!$A$2:$A$6</c:f>
              <c:strCache>
                <c:ptCount val="5"/>
                <c:pt idx="0">
                  <c:v>Farm laborers, graders and sorters </c:v>
                </c:pt>
                <c:pt idx="1">
                  <c:v>Farm managers, inspectors, and supervisors</c:v>
                </c:pt>
                <c:pt idx="2">
                  <c:v>All other occupations in agriculture </c:v>
                </c:pt>
                <c:pt idx="3">
                  <c:v>Agriculture: All occupations </c:v>
                </c:pt>
                <c:pt idx="4">
                  <c:v>All U.S. private wage and salary workers </c:v>
                </c:pt>
              </c:strCache>
            </c:strRef>
          </c:cat>
          <c:val>
            <c:numRef>
              <c:f>Sheet9!$B$2:$B$6</c:f>
              <c:numCache>
                <c:formatCode>0%</c:formatCode>
                <c:ptCount val="5"/>
                <c:pt idx="0">
                  <c:v>0.19</c:v>
                </c:pt>
                <c:pt idx="1">
                  <c:v>0.45</c:v>
                </c:pt>
                <c:pt idx="2">
                  <c:v>0.48</c:v>
                </c:pt>
                <c:pt idx="3">
                  <c:v>0.28999999999999998</c:v>
                </c:pt>
                <c:pt idx="4">
                  <c:v>0.62</c:v>
                </c:pt>
              </c:numCache>
            </c:numRef>
          </c:val>
          <c:extLst>
            <c:ext xmlns:c16="http://schemas.microsoft.com/office/drawing/2014/chart" uri="{C3380CC4-5D6E-409C-BE32-E72D297353CC}">
              <c16:uniqueId val="{00000000-F6F6-8547-AB75-A371B2E9F254}"/>
            </c:ext>
          </c:extLst>
        </c:ser>
        <c:dLbls>
          <c:showLegendKey val="0"/>
          <c:showVal val="0"/>
          <c:showCatName val="0"/>
          <c:showSerName val="0"/>
          <c:showPercent val="0"/>
          <c:showBubbleSize val="0"/>
        </c:dLbls>
        <c:gapWidth val="219"/>
        <c:overlap val="-27"/>
        <c:axId val="140111536"/>
        <c:axId val="140113168"/>
      </c:barChart>
      <c:catAx>
        <c:axId val="140111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40113168"/>
        <c:crosses val="autoZero"/>
        <c:auto val="1"/>
        <c:lblAlgn val="ctr"/>
        <c:lblOffset val="100"/>
        <c:noMultiLvlLbl val="0"/>
      </c:catAx>
      <c:valAx>
        <c:axId val="1401131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Arial Black" panose="020B0604020202020204" pitchFamily="34" charset="0"/>
                <a:ea typeface="+mn-ea"/>
                <a:cs typeface="+mn-cs"/>
              </a:defRPr>
            </a:pPr>
            <a:endParaRPr lang="en-US"/>
          </a:p>
        </c:txPr>
        <c:crossAx val="1401115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solidFill>
                <a:srgbClr val="000000"/>
              </a:solidFill>
              <a:latin typeface="Calibri"/>
              <a:cs typeface="Calibri"/>
            </a:endParaRPr>
          </a:p>
        </p:txBody>
      </p:sp>
    </p:spTree>
    <p:extLst>
      <p:ext uri="{BB962C8B-B14F-4D97-AF65-F5344CB8AC3E}">
        <p14:creationId xmlns:p14="http://schemas.microsoft.com/office/powerpoint/2010/main" val="1442608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4" name="Google Shape;534;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1" name="Google Shape;541;p3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8" name="Google Shape;548;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3" name="Google Shape;453;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0" name="Google Shape;520;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7" name="Google Shape;527;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14"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12192000" y="-177800"/>
            <a:ext cx="12192000" cy="716280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12192000" y="6451600"/>
            <a:ext cx="12192000" cy="8297334"/>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190500" y="0"/>
            <a:ext cx="12428272" cy="13716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4000" cap="all">
                <a:solidFill>
                  <a:srgbClr val="FFFFFF"/>
                </a:solidFill>
                <a:latin typeface="+mn-lt"/>
                <a:ea typeface="+mn-ea"/>
                <a:cs typeface="+mn-cs"/>
                <a:sym typeface="DIN Condensed Bold"/>
              </a:defRPr>
            </a:pPr>
            <a:endParaRPr/>
          </a:p>
        </p:txBody>
      </p:sp>
      <p:sp>
        <p:nvSpPr>
          <p:cNvPr id="122" name="Type a quote here."/>
          <p:cNvSpPr txBox="1">
            <a:spLocks noGrp="1"/>
          </p:cNvSpPr>
          <p:nvPr>
            <p:ph type="body" sz="quarter" idx="13"/>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23" name="Johnny Appleseed"/>
          <p:cNvSpPr txBox="1">
            <a:spLocks noGrp="1"/>
          </p:cNvSpPr>
          <p:nvPr>
            <p:ph type="body" sz="quarter" idx="14"/>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r>
              <a:t>Johnny Appleseed</a:t>
            </a:r>
          </a:p>
        </p:txBody>
      </p:sp>
      <p:sp>
        <p:nvSpPr>
          <p:cNvPr id="124" name="Text"/>
          <p:cNvSpPr txBox="1">
            <a:spLocks noGrp="1"/>
          </p:cNvSpPr>
          <p:nvPr>
            <p:ph type="body" sz="quarter" idx="15"/>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11049000" y="3721100"/>
            <a:ext cx="12573000" cy="1805946"/>
          </a:xfrm>
          <a:prstGeom prst="rect">
            <a:avLst/>
          </a:prstGeom>
        </p:spPr>
        <p:txBody>
          <a:bodyPr>
            <a:spAutoFit/>
          </a:bodyPr>
          <a:lstStyle>
            <a:lvl1pPr marL="0" indent="0">
              <a:lnSpc>
                <a:spcPct val="80000"/>
              </a:lnSpc>
              <a:spcBef>
                <a:spcPts val="0"/>
              </a:spcBef>
              <a:buClrTx/>
              <a:buSzTx/>
              <a:buFontTx/>
              <a:buNone/>
              <a:defRPr sz="13400" cap="all">
                <a:solidFill>
                  <a:srgbClr val="FFFFFF"/>
                </a:solidFill>
                <a:latin typeface="+mn-lt"/>
                <a:ea typeface="+mn-ea"/>
                <a:cs typeface="+mn-cs"/>
                <a:sym typeface="DIN Condensed Bold"/>
              </a:defRPr>
            </a:lvl1pPr>
          </a:lstStyle>
          <a:p>
            <a:r>
              <a:t>Type a quote here.</a:t>
            </a:r>
          </a:p>
        </p:txBody>
      </p:sp>
      <p:sp>
        <p:nvSpPr>
          <p:cNvPr id="133" name="Image"/>
          <p:cNvSpPr>
            <a:spLocks noGrp="1"/>
          </p:cNvSpPr>
          <p:nvPr>
            <p:ph type="pic" idx="14"/>
          </p:nvPr>
        </p:nvSpPr>
        <p:spPr>
          <a:xfrm>
            <a:off x="-190500" y="0"/>
            <a:ext cx="12428272" cy="13716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38100" y="-1219200"/>
            <a:ext cx="24460200" cy="16145934"/>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mp; Subtitle" type="title">
  <p:cSld name="TITLE">
    <p:bg>
      <p:bgPr>
        <a:solidFill>
          <a:srgbClr val="222222"/>
        </a:solidFill>
        <a:effectLst/>
      </p:bgPr>
    </p:bg>
    <p:spTree>
      <p:nvGrpSpPr>
        <p:cNvPr id="1" name="Shape 233"/>
        <p:cNvGrpSpPr/>
        <p:nvPr/>
      </p:nvGrpSpPr>
      <p:grpSpPr>
        <a:xfrm>
          <a:off x="0" y="0"/>
          <a:ext cx="0" cy="0"/>
          <a:chOff x="0" y="0"/>
          <a:chExt cx="0" cy="0"/>
        </a:xfrm>
      </p:grpSpPr>
      <p:cxnSp>
        <p:nvCxnSpPr>
          <p:cNvPr id="234" name="Google Shape;234;p2"/>
          <p:cNvCxnSpPr/>
          <p:nvPr/>
        </p:nvCxnSpPr>
        <p:spPr>
          <a:xfrm rot="10800000" flipH="1">
            <a:off x="762000" y="8635701"/>
            <a:ext cx="22860000" cy="300"/>
          </a:xfrm>
          <a:prstGeom prst="straightConnector1">
            <a:avLst/>
          </a:prstGeom>
          <a:noFill/>
          <a:ln w="50800" cap="flat" cmpd="sng">
            <a:solidFill>
              <a:srgbClr val="A6AAA9"/>
            </a:solidFill>
            <a:prstDash val="solid"/>
            <a:miter lim="400000"/>
            <a:headEnd type="none" w="sm" len="sm"/>
            <a:tailEnd type="none" w="sm" len="sm"/>
          </a:ln>
        </p:spPr>
      </p:cxnSp>
      <p:sp>
        <p:nvSpPr>
          <p:cNvPr id="235" name="Google Shape;235;p2"/>
          <p:cNvSpPr txBox="1">
            <a:spLocks noGrp="1"/>
          </p:cNvSpPr>
          <p:nvPr>
            <p:ph type="title"/>
          </p:nvPr>
        </p:nvSpPr>
        <p:spPr>
          <a:xfrm>
            <a:off x="762000" y="9042400"/>
            <a:ext cx="22860000" cy="38100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0"/>
              </a:spcBef>
              <a:spcAft>
                <a:spcPts val="0"/>
              </a:spcAft>
              <a:buClr>
                <a:schemeClr val="accent1"/>
              </a:buClr>
              <a:buSzPts val="30300"/>
              <a:buFont typeface="Arial"/>
              <a:buNone/>
              <a:defRPr sz="30300"/>
            </a:lvl1pPr>
            <a:lvl2pPr lvl="1" algn="l" rtl="0">
              <a:lnSpc>
                <a:spcPct val="80000"/>
              </a:lnSpc>
              <a:spcBef>
                <a:spcPts val="3900"/>
              </a:spcBef>
              <a:spcAft>
                <a:spcPts val="0"/>
              </a:spcAft>
              <a:buClr>
                <a:schemeClr val="accent1"/>
              </a:buClr>
              <a:buSzPts val="1800"/>
              <a:buNone/>
              <a:defRPr/>
            </a:lvl2pPr>
            <a:lvl3pPr lvl="2" algn="l" rtl="0">
              <a:lnSpc>
                <a:spcPct val="80000"/>
              </a:lnSpc>
              <a:spcBef>
                <a:spcPts val="3900"/>
              </a:spcBef>
              <a:spcAft>
                <a:spcPts val="0"/>
              </a:spcAft>
              <a:buClr>
                <a:schemeClr val="accent1"/>
              </a:buClr>
              <a:buSzPts val="1800"/>
              <a:buNone/>
              <a:defRPr/>
            </a:lvl3pPr>
            <a:lvl4pPr lvl="3" algn="l" rtl="0">
              <a:lnSpc>
                <a:spcPct val="80000"/>
              </a:lnSpc>
              <a:spcBef>
                <a:spcPts val="3900"/>
              </a:spcBef>
              <a:spcAft>
                <a:spcPts val="0"/>
              </a:spcAft>
              <a:buClr>
                <a:schemeClr val="accent1"/>
              </a:buClr>
              <a:buSzPts val="1800"/>
              <a:buNone/>
              <a:defRPr/>
            </a:lvl4pPr>
            <a:lvl5pPr lvl="4" algn="l" rtl="0">
              <a:lnSpc>
                <a:spcPct val="80000"/>
              </a:lnSpc>
              <a:spcBef>
                <a:spcPts val="3900"/>
              </a:spcBef>
              <a:spcAft>
                <a:spcPts val="0"/>
              </a:spcAft>
              <a:buClr>
                <a:schemeClr val="accent1"/>
              </a:buClr>
              <a:buSzPts val="1800"/>
              <a:buNone/>
              <a:defRPr/>
            </a:lvl5pPr>
            <a:lvl6pPr lvl="5" algn="l" rtl="0">
              <a:lnSpc>
                <a:spcPct val="80000"/>
              </a:lnSpc>
              <a:spcBef>
                <a:spcPts val="3900"/>
              </a:spcBef>
              <a:spcAft>
                <a:spcPts val="0"/>
              </a:spcAft>
              <a:buClr>
                <a:schemeClr val="accent1"/>
              </a:buClr>
              <a:buSzPts val="1800"/>
              <a:buNone/>
              <a:defRPr/>
            </a:lvl6pPr>
            <a:lvl7pPr lvl="6" algn="l" rtl="0">
              <a:lnSpc>
                <a:spcPct val="80000"/>
              </a:lnSpc>
              <a:spcBef>
                <a:spcPts val="3900"/>
              </a:spcBef>
              <a:spcAft>
                <a:spcPts val="0"/>
              </a:spcAft>
              <a:buClr>
                <a:schemeClr val="accent1"/>
              </a:buClr>
              <a:buSzPts val="1800"/>
              <a:buNone/>
              <a:defRPr/>
            </a:lvl7pPr>
            <a:lvl8pPr lvl="7" algn="l" rtl="0">
              <a:lnSpc>
                <a:spcPct val="80000"/>
              </a:lnSpc>
              <a:spcBef>
                <a:spcPts val="3900"/>
              </a:spcBef>
              <a:spcAft>
                <a:spcPts val="0"/>
              </a:spcAft>
              <a:buClr>
                <a:schemeClr val="accent1"/>
              </a:buClr>
              <a:buSzPts val="1800"/>
              <a:buNone/>
              <a:defRPr/>
            </a:lvl8pPr>
            <a:lvl9pPr lvl="8" algn="l" rtl="0">
              <a:lnSpc>
                <a:spcPct val="80000"/>
              </a:lnSpc>
              <a:spcBef>
                <a:spcPts val="3900"/>
              </a:spcBef>
              <a:spcAft>
                <a:spcPts val="0"/>
              </a:spcAft>
              <a:buClr>
                <a:schemeClr val="accent1"/>
              </a:buClr>
              <a:buSzPts val="1800"/>
              <a:buNone/>
              <a:defRPr/>
            </a:lvl9pPr>
          </a:lstStyle>
          <a:p>
            <a:endParaRPr/>
          </a:p>
        </p:txBody>
      </p:sp>
      <p:sp>
        <p:nvSpPr>
          <p:cNvPr id="236" name="Google Shape;236;p2"/>
          <p:cNvSpPr txBox="1">
            <a:spLocks noGrp="1"/>
          </p:cNvSpPr>
          <p:nvPr>
            <p:ph type="body" idx="1"/>
          </p:nvPr>
        </p:nvSpPr>
        <p:spPr>
          <a:xfrm>
            <a:off x="762000" y="5994400"/>
            <a:ext cx="22860000" cy="2540100"/>
          </a:xfrm>
          <a:prstGeom prst="rect">
            <a:avLst/>
          </a:prstGeom>
          <a:noFill/>
          <a:ln>
            <a:noFill/>
          </a:ln>
        </p:spPr>
        <p:txBody>
          <a:bodyPr spcFirstLastPara="1" wrap="square" lIns="50800" tIns="50800" rIns="50800" bIns="50800" anchor="b" anchorCtr="0">
            <a:normAutofit/>
          </a:bodyPr>
          <a:lstStyle>
            <a:lvl1pPr marL="457200" lvl="0"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1pPr>
            <a:lvl2pPr marL="914400" lvl="1"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2pPr>
            <a:lvl3pPr marL="1371600" lvl="2"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3pPr>
            <a:lvl4pPr marL="1828800" lvl="3"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4pPr>
            <a:lvl5pPr marL="2286000" lvl="4"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37" name="Google Shape;237;p2"/>
          <p:cNvSpPr txBox="1">
            <a:spLocks noGrp="1"/>
          </p:cNvSpPr>
          <p:nvPr>
            <p:ph type="sldNum" idx="12"/>
          </p:nvPr>
        </p:nvSpPr>
        <p:spPr>
          <a:xfrm>
            <a:off x="23063200"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Bullets &amp; Photo" type="tx">
  <p:cSld name="TITLE_AND_BODY">
    <p:bg>
      <p:bgPr>
        <a:solidFill>
          <a:srgbClr val="222222"/>
        </a:solidFill>
        <a:effectLst/>
      </p:bgPr>
    </p:bg>
    <p:spTree>
      <p:nvGrpSpPr>
        <p:cNvPr id="1" name="Shape 238"/>
        <p:cNvGrpSpPr/>
        <p:nvPr/>
      </p:nvGrpSpPr>
      <p:grpSpPr>
        <a:xfrm>
          <a:off x="0" y="0"/>
          <a:ext cx="0" cy="0"/>
          <a:chOff x="0" y="0"/>
          <a:chExt cx="0" cy="0"/>
        </a:xfrm>
      </p:grpSpPr>
      <p:sp>
        <p:nvSpPr>
          <p:cNvPr id="239" name="Google Shape;239;p3"/>
          <p:cNvSpPr txBox="1">
            <a:spLocks noGrp="1"/>
          </p:cNvSpPr>
          <p:nvPr>
            <p:ph type="body" idx="1"/>
          </p:nvPr>
        </p:nvSpPr>
        <p:spPr>
          <a:xfrm>
            <a:off x="762000" y="635000"/>
            <a:ext cx="20955000" cy="635100"/>
          </a:xfrm>
          <a:prstGeom prst="rect">
            <a:avLst/>
          </a:prstGeom>
          <a:noFill/>
          <a:ln>
            <a:noFill/>
          </a:ln>
        </p:spPr>
        <p:txBody>
          <a:bodyPr spcFirstLastPara="1" wrap="square" lIns="50800" tIns="50800" rIns="50800" bIns="50800" anchor="b" anchorCtr="0">
            <a:spAutoFit/>
          </a:bodyPr>
          <a:lstStyle>
            <a:lvl1pPr marL="457200" lvl="0" indent="-228600" algn="l" rtl="0">
              <a:lnSpc>
                <a:spcPct val="80000"/>
              </a:lnSpc>
              <a:spcBef>
                <a:spcPts val="0"/>
              </a:spcBef>
              <a:spcAft>
                <a:spcPts val="0"/>
              </a:spcAft>
              <a:buClr>
                <a:srgbClr val="838787"/>
              </a:buClr>
              <a:buSzPts val="3600"/>
              <a:buFont typeface="Arial"/>
              <a:buNone/>
              <a:defRPr sz="3600" cap="none">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40" name="Google Shape;240;p3"/>
          <p:cNvSpPr>
            <a:spLocks noGrp="1"/>
          </p:cNvSpPr>
          <p:nvPr>
            <p:ph type="pic" idx="2"/>
          </p:nvPr>
        </p:nvSpPr>
        <p:spPr>
          <a:xfrm>
            <a:off x="13258800" y="0"/>
            <a:ext cx="12428400"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1pPr>
            <a:lvl2pPr marR="0" lvl="1"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2pPr>
            <a:lvl3pPr marR="0" lvl="2"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3pPr>
            <a:lvl4pPr marR="0" lvl="3"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4pPr>
            <a:lvl5pPr marR="0" lvl="4"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5pPr>
            <a:lvl6pPr marR="0" lvl="5"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6pPr>
            <a:lvl7pPr marR="0" lvl="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7pPr>
            <a:lvl8pPr marR="0" lvl="7"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8pPr>
            <a:lvl9pPr marR="0" lvl="8"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9pPr>
          </a:lstStyle>
          <a:p>
            <a:endParaRPr/>
          </a:p>
        </p:txBody>
      </p:sp>
      <p:sp>
        <p:nvSpPr>
          <p:cNvPr id="241" name="Google Shape;241;p3"/>
          <p:cNvSpPr txBox="1">
            <a:spLocks noGrp="1"/>
          </p:cNvSpPr>
          <p:nvPr>
            <p:ph type="title"/>
          </p:nvPr>
        </p:nvSpPr>
        <p:spPr>
          <a:xfrm>
            <a:off x="762000" y="2159000"/>
            <a:ext cx="11811000" cy="10161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3900"/>
              </a:spcBef>
              <a:spcAft>
                <a:spcPts val="0"/>
              </a:spcAft>
              <a:buClr>
                <a:schemeClr val="accent1"/>
              </a:buClr>
              <a:buSzPts val="1800"/>
              <a:buNone/>
              <a:defRPr/>
            </a:lvl1pPr>
            <a:lvl2pPr lvl="1" algn="l" rtl="0">
              <a:lnSpc>
                <a:spcPct val="80000"/>
              </a:lnSpc>
              <a:spcBef>
                <a:spcPts val="3900"/>
              </a:spcBef>
              <a:spcAft>
                <a:spcPts val="0"/>
              </a:spcAft>
              <a:buClr>
                <a:schemeClr val="accent1"/>
              </a:buClr>
              <a:buSzPts val="1800"/>
              <a:buNone/>
              <a:defRPr/>
            </a:lvl2pPr>
            <a:lvl3pPr lvl="2" algn="l" rtl="0">
              <a:lnSpc>
                <a:spcPct val="80000"/>
              </a:lnSpc>
              <a:spcBef>
                <a:spcPts val="3900"/>
              </a:spcBef>
              <a:spcAft>
                <a:spcPts val="0"/>
              </a:spcAft>
              <a:buClr>
                <a:schemeClr val="accent1"/>
              </a:buClr>
              <a:buSzPts val="1800"/>
              <a:buNone/>
              <a:defRPr/>
            </a:lvl3pPr>
            <a:lvl4pPr lvl="3" algn="l" rtl="0">
              <a:lnSpc>
                <a:spcPct val="80000"/>
              </a:lnSpc>
              <a:spcBef>
                <a:spcPts val="3900"/>
              </a:spcBef>
              <a:spcAft>
                <a:spcPts val="0"/>
              </a:spcAft>
              <a:buClr>
                <a:schemeClr val="accent1"/>
              </a:buClr>
              <a:buSzPts val="1800"/>
              <a:buNone/>
              <a:defRPr/>
            </a:lvl4pPr>
            <a:lvl5pPr lvl="4" algn="l" rtl="0">
              <a:lnSpc>
                <a:spcPct val="80000"/>
              </a:lnSpc>
              <a:spcBef>
                <a:spcPts val="3900"/>
              </a:spcBef>
              <a:spcAft>
                <a:spcPts val="0"/>
              </a:spcAft>
              <a:buClr>
                <a:schemeClr val="accent1"/>
              </a:buClr>
              <a:buSzPts val="1800"/>
              <a:buNone/>
              <a:defRPr/>
            </a:lvl5pPr>
            <a:lvl6pPr lvl="5" algn="l" rtl="0">
              <a:lnSpc>
                <a:spcPct val="80000"/>
              </a:lnSpc>
              <a:spcBef>
                <a:spcPts val="3900"/>
              </a:spcBef>
              <a:spcAft>
                <a:spcPts val="0"/>
              </a:spcAft>
              <a:buClr>
                <a:schemeClr val="accent1"/>
              </a:buClr>
              <a:buSzPts val="1800"/>
              <a:buNone/>
              <a:defRPr/>
            </a:lvl6pPr>
            <a:lvl7pPr lvl="6" algn="l" rtl="0">
              <a:lnSpc>
                <a:spcPct val="80000"/>
              </a:lnSpc>
              <a:spcBef>
                <a:spcPts val="3900"/>
              </a:spcBef>
              <a:spcAft>
                <a:spcPts val="0"/>
              </a:spcAft>
              <a:buClr>
                <a:schemeClr val="accent1"/>
              </a:buClr>
              <a:buSzPts val="1800"/>
              <a:buNone/>
              <a:defRPr/>
            </a:lvl7pPr>
            <a:lvl8pPr lvl="7" algn="l" rtl="0">
              <a:lnSpc>
                <a:spcPct val="80000"/>
              </a:lnSpc>
              <a:spcBef>
                <a:spcPts val="3900"/>
              </a:spcBef>
              <a:spcAft>
                <a:spcPts val="0"/>
              </a:spcAft>
              <a:buClr>
                <a:schemeClr val="accent1"/>
              </a:buClr>
              <a:buSzPts val="1800"/>
              <a:buNone/>
              <a:defRPr/>
            </a:lvl8pPr>
            <a:lvl9pPr lvl="8" algn="l" rtl="0">
              <a:lnSpc>
                <a:spcPct val="80000"/>
              </a:lnSpc>
              <a:spcBef>
                <a:spcPts val="3900"/>
              </a:spcBef>
              <a:spcAft>
                <a:spcPts val="0"/>
              </a:spcAft>
              <a:buClr>
                <a:schemeClr val="accent1"/>
              </a:buClr>
              <a:buSzPts val="1800"/>
              <a:buNone/>
              <a:defRPr/>
            </a:lvl9pPr>
          </a:lstStyle>
          <a:p>
            <a:endParaRPr/>
          </a:p>
        </p:txBody>
      </p:sp>
      <p:sp>
        <p:nvSpPr>
          <p:cNvPr id="242" name="Google Shape;242;p3"/>
          <p:cNvSpPr txBox="1">
            <a:spLocks noGrp="1"/>
          </p:cNvSpPr>
          <p:nvPr>
            <p:ph type="body" idx="3"/>
          </p:nvPr>
        </p:nvSpPr>
        <p:spPr>
          <a:xfrm>
            <a:off x="762000" y="3860800"/>
            <a:ext cx="11811000" cy="8585100"/>
          </a:xfrm>
          <a:prstGeom prst="rect">
            <a:avLst/>
          </a:prstGeom>
          <a:noFill/>
          <a:ln>
            <a:noFill/>
          </a:ln>
        </p:spPr>
        <p:txBody>
          <a:bodyPr spcFirstLastPara="1" wrap="square" lIns="50800" tIns="50800" rIns="50800" bIns="50800" anchor="t" anchorCtr="0">
            <a:normAutofit/>
          </a:bodyPr>
          <a:lstStyle>
            <a:lvl1pPr marL="457200" lvl="0" indent="-495297" algn="l" rtl="0">
              <a:lnSpc>
                <a:spcPct val="100000"/>
              </a:lnSpc>
              <a:spcBef>
                <a:spcPts val="3900"/>
              </a:spcBef>
              <a:spcAft>
                <a:spcPts val="0"/>
              </a:spcAft>
              <a:buClr>
                <a:schemeClr val="accent1"/>
              </a:buClr>
              <a:buSzPts val="4200"/>
              <a:buChar char="▸"/>
              <a:defRPr sz="4000"/>
            </a:lvl1pPr>
            <a:lvl2pPr marL="914400" lvl="1" indent="-495297" algn="l" rtl="0">
              <a:lnSpc>
                <a:spcPct val="100000"/>
              </a:lnSpc>
              <a:spcBef>
                <a:spcPts val="3900"/>
              </a:spcBef>
              <a:spcAft>
                <a:spcPts val="0"/>
              </a:spcAft>
              <a:buClr>
                <a:schemeClr val="accent1"/>
              </a:buClr>
              <a:buSzPts val="4200"/>
              <a:buChar char="▸"/>
              <a:defRPr sz="4000"/>
            </a:lvl2pPr>
            <a:lvl3pPr marL="1371600" lvl="2" indent="-495297" algn="l" rtl="0">
              <a:lnSpc>
                <a:spcPct val="100000"/>
              </a:lnSpc>
              <a:spcBef>
                <a:spcPts val="3900"/>
              </a:spcBef>
              <a:spcAft>
                <a:spcPts val="0"/>
              </a:spcAft>
              <a:buClr>
                <a:schemeClr val="accent1"/>
              </a:buClr>
              <a:buSzPts val="4200"/>
              <a:buChar char="▸"/>
              <a:defRPr sz="4000"/>
            </a:lvl3pPr>
            <a:lvl4pPr marL="1828800" lvl="3" indent="-495297" algn="l" rtl="0">
              <a:lnSpc>
                <a:spcPct val="100000"/>
              </a:lnSpc>
              <a:spcBef>
                <a:spcPts val="3900"/>
              </a:spcBef>
              <a:spcAft>
                <a:spcPts val="0"/>
              </a:spcAft>
              <a:buClr>
                <a:schemeClr val="accent1"/>
              </a:buClr>
              <a:buSzPts val="4200"/>
              <a:buChar char="▸"/>
              <a:defRPr sz="4000"/>
            </a:lvl4pPr>
            <a:lvl5pPr marL="2286000" lvl="4" indent="-495297" algn="l" rtl="0">
              <a:lnSpc>
                <a:spcPct val="100000"/>
              </a:lnSpc>
              <a:spcBef>
                <a:spcPts val="3900"/>
              </a:spcBef>
              <a:spcAft>
                <a:spcPts val="0"/>
              </a:spcAft>
              <a:buClr>
                <a:schemeClr val="accent1"/>
              </a:buClr>
              <a:buSzPts val="4200"/>
              <a:buChar char="▸"/>
              <a:defRPr sz="4000"/>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43" name="Google Shape;243;p3"/>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rgbClr val="222222"/>
        </a:solidFill>
        <a:effectLst/>
      </p:bgPr>
    </p:bg>
    <p:spTree>
      <p:nvGrpSpPr>
        <p:cNvPr id="1" name="Shape 244"/>
        <p:cNvGrpSpPr/>
        <p:nvPr/>
      </p:nvGrpSpPr>
      <p:grpSpPr>
        <a:xfrm>
          <a:off x="0" y="0"/>
          <a:ext cx="0" cy="0"/>
          <a:chOff x="0" y="0"/>
          <a:chExt cx="0" cy="0"/>
        </a:xfrm>
      </p:grpSpPr>
      <p:sp>
        <p:nvSpPr>
          <p:cNvPr id="245" name="Google Shape;245;p4"/>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38100" y="-1219200"/>
            <a:ext cx="24460200" cy="16145934"/>
          </a:xfrm>
          <a:prstGeom prst="rect">
            <a:avLst/>
          </a:prstGeom>
        </p:spPr>
        <p:txBody>
          <a:bodyPr lIns="91439" tIns="45719" rIns="91439" bIns="45719">
            <a:noAutofit/>
          </a:bodyPr>
          <a:lstStyle/>
          <a:p>
            <a:endParaRPr/>
          </a:p>
        </p:txBody>
      </p:sp>
      <p:sp>
        <p:nvSpPr>
          <p:cNvPr id="2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2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mp; Bullets">
  <p:cSld name="Title &amp; Bullets">
    <p:bg>
      <p:bgPr>
        <a:solidFill>
          <a:srgbClr val="222222"/>
        </a:solidFill>
        <a:effectLst/>
      </p:bgPr>
    </p:bg>
    <p:spTree>
      <p:nvGrpSpPr>
        <p:cNvPr id="1" name="Shape 246"/>
        <p:cNvGrpSpPr/>
        <p:nvPr/>
      </p:nvGrpSpPr>
      <p:grpSpPr>
        <a:xfrm>
          <a:off x="0" y="0"/>
          <a:ext cx="0" cy="0"/>
          <a:chOff x="0" y="0"/>
          <a:chExt cx="0" cy="0"/>
        </a:xfrm>
      </p:grpSpPr>
      <p:sp>
        <p:nvSpPr>
          <p:cNvPr id="247" name="Google Shape;247;p5"/>
          <p:cNvSpPr txBox="1">
            <a:spLocks noGrp="1"/>
          </p:cNvSpPr>
          <p:nvPr>
            <p:ph type="body" idx="1"/>
          </p:nvPr>
        </p:nvSpPr>
        <p:spPr>
          <a:xfrm>
            <a:off x="762000" y="635000"/>
            <a:ext cx="20955000" cy="635100"/>
          </a:xfrm>
          <a:prstGeom prst="rect">
            <a:avLst/>
          </a:prstGeom>
          <a:noFill/>
          <a:ln>
            <a:noFill/>
          </a:ln>
        </p:spPr>
        <p:txBody>
          <a:bodyPr spcFirstLastPara="1" wrap="square" lIns="50800" tIns="50800" rIns="50800" bIns="50800" anchor="b" anchorCtr="0">
            <a:spAutoFit/>
          </a:bodyPr>
          <a:lstStyle>
            <a:lvl1pPr marL="457200" lvl="0" indent="-228600" algn="l" rtl="0">
              <a:lnSpc>
                <a:spcPct val="80000"/>
              </a:lnSpc>
              <a:spcBef>
                <a:spcPts val="0"/>
              </a:spcBef>
              <a:spcAft>
                <a:spcPts val="0"/>
              </a:spcAft>
              <a:buClr>
                <a:srgbClr val="838787"/>
              </a:buClr>
              <a:buSzPts val="3600"/>
              <a:buFont typeface="Arial"/>
              <a:buNone/>
              <a:defRPr sz="3600" cap="none">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48" name="Google Shape;248;p5"/>
          <p:cNvSpPr txBox="1">
            <a:spLocks noGrp="1"/>
          </p:cNvSpPr>
          <p:nvPr>
            <p:ph type="title"/>
          </p:nvPr>
        </p:nvSpPr>
        <p:spPr>
          <a:xfrm>
            <a:off x="762000" y="2159000"/>
            <a:ext cx="22860000" cy="10161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3900"/>
              </a:spcBef>
              <a:spcAft>
                <a:spcPts val="0"/>
              </a:spcAft>
              <a:buClr>
                <a:schemeClr val="accent1"/>
              </a:buClr>
              <a:buSzPts val="1800"/>
              <a:buNone/>
              <a:defRPr/>
            </a:lvl1pPr>
            <a:lvl2pPr lvl="1" algn="l" rtl="0">
              <a:lnSpc>
                <a:spcPct val="80000"/>
              </a:lnSpc>
              <a:spcBef>
                <a:spcPts val="3900"/>
              </a:spcBef>
              <a:spcAft>
                <a:spcPts val="0"/>
              </a:spcAft>
              <a:buClr>
                <a:schemeClr val="accent1"/>
              </a:buClr>
              <a:buSzPts val="1800"/>
              <a:buNone/>
              <a:defRPr/>
            </a:lvl2pPr>
            <a:lvl3pPr lvl="2" algn="l" rtl="0">
              <a:lnSpc>
                <a:spcPct val="80000"/>
              </a:lnSpc>
              <a:spcBef>
                <a:spcPts val="3900"/>
              </a:spcBef>
              <a:spcAft>
                <a:spcPts val="0"/>
              </a:spcAft>
              <a:buClr>
                <a:schemeClr val="accent1"/>
              </a:buClr>
              <a:buSzPts val="1800"/>
              <a:buNone/>
              <a:defRPr/>
            </a:lvl3pPr>
            <a:lvl4pPr lvl="3" algn="l" rtl="0">
              <a:lnSpc>
                <a:spcPct val="80000"/>
              </a:lnSpc>
              <a:spcBef>
                <a:spcPts val="3900"/>
              </a:spcBef>
              <a:spcAft>
                <a:spcPts val="0"/>
              </a:spcAft>
              <a:buClr>
                <a:schemeClr val="accent1"/>
              </a:buClr>
              <a:buSzPts val="1800"/>
              <a:buNone/>
              <a:defRPr/>
            </a:lvl4pPr>
            <a:lvl5pPr lvl="4" algn="l" rtl="0">
              <a:lnSpc>
                <a:spcPct val="80000"/>
              </a:lnSpc>
              <a:spcBef>
                <a:spcPts val="3900"/>
              </a:spcBef>
              <a:spcAft>
                <a:spcPts val="0"/>
              </a:spcAft>
              <a:buClr>
                <a:schemeClr val="accent1"/>
              </a:buClr>
              <a:buSzPts val="1800"/>
              <a:buNone/>
              <a:defRPr/>
            </a:lvl5pPr>
            <a:lvl6pPr lvl="5" algn="l" rtl="0">
              <a:lnSpc>
                <a:spcPct val="80000"/>
              </a:lnSpc>
              <a:spcBef>
                <a:spcPts val="3900"/>
              </a:spcBef>
              <a:spcAft>
                <a:spcPts val="0"/>
              </a:spcAft>
              <a:buClr>
                <a:schemeClr val="accent1"/>
              </a:buClr>
              <a:buSzPts val="1800"/>
              <a:buNone/>
              <a:defRPr/>
            </a:lvl6pPr>
            <a:lvl7pPr lvl="6" algn="l" rtl="0">
              <a:lnSpc>
                <a:spcPct val="80000"/>
              </a:lnSpc>
              <a:spcBef>
                <a:spcPts val="3900"/>
              </a:spcBef>
              <a:spcAft>
                <a:spcPts val="0"/>
              </a:spcAft>
              <a:buClr>
                <a:schemeClr val="accent1"/>
              </a:buClr>
              <a:buSzPts val="1800"/>
              <a:buNone/>
              <a:defRPr/>
            </a:lvl7pPr>
            <a:lvl8pPr lvl="7" algn="l" rtl="0">
              <a:lnSpc>
                <a:spcPct val="80000"/>
              </a:lnSpc>
              <a:spcBef>
                <a:spcPts val="3900"/>
              </a:spcBef>
              <a:spcAft>
                <a:spcPts val="0"/>
              </a:spcAft>
              <a:buClr>
                <a:schemeClr val="accent1"/>
              </a:buClr>
              <a:buSzPts val="1800"/>
              <a:buNone/>
              <a:defRPr/>
            </a:lvl8pPr>
            <a:lvl9pPr lvl="8" algn="l" rtl="0">
              <a:lnSpc>
                <a:spcPct val="80000"/>
              </a:lnSpc>
              <a:spcBef>
                <a:spcPts val="3900"/>
              </a:spcBef>
              <a:spcAft>
                <a:spcPts val="0"/>
              </a:spcAft>
              <a:buClr>
                <a:schemeClr val="accent1"/>
              </a:buClr>
              <a:buSzPts val="1800"/>
              <a:buNone/>
              <a:defRPr/>
            </a:lvl9pPr>
          </a:lstStyle>
          <a:p>
            <a:endParaRPr/>
          </a:p>
        </p:txBody>
      </p:sp>
      <p:sp>
        <p:nvSpPr>
          <p:cNvPr id="249" name="Google Shape;249;p5"/>
          <p:cNvSpPr txBox="1">
            <a:spLocks noGrp="1"/>
          </p:cNvSpPr>
          <p:nvPr>
            <p:ph type="body" idx="2"/>
          </p:nvPr>
        </p:nvSpPr>
        <p:spPr>
          <a:xfrm>
            <a:off x="762000" y="3860800"/>
            <a:ext cx="22860000" cy="8585100"/>
          </a:xfrm>
          <a:prstGeom prst="rect">
            <a:avLst/>
          </a:prstGeom>
          <a:noFill/>
          <a:ln>
            <a:noFill/>
          </a:ln>
        </p:spPr>
        <p:txBody>
          <a:bodyPr spcFirstLastPara="1" wrap="square" lIns="50800" tIns="50800" rIns="50800" bIns="50800" anchor="t" anchorCtr="0">
            <a:normAutofit/>
          </a:bodyPr>
          <a:lstStyle>
            <a:lvl1pPr marL="457200" lvl="0" indent="-348613" algn="l" rtl="0">
              <a:lnSpc>
                <a:spcPct val="100000"/>
              </a:lnSpc>
              <a:spcBef>
                <a:spcPts val="3900"/>
              </a:spcBef>
              <a:spcAft>
                <a:spcPts val="0"/>
              </a:spcAft>
              <a:buClr>
                <a:schemeClr val="accent1"/>
              </a:buClr>
              <a:buSzPts val="1890"/>
              <a:buChar char="▸"/>
              <a:defRPr/>
            </a:lvl1pPr>
            <a:lvl2pPr marL="914400" lvl="1" indent="-348613" algn="l" rtl="0">
              <a:lnSpc>
                <a:spcPct val="100000"/>
              </a:lnSpc>
              <a:spcBef>
                <a:spcPts val="3900"/>
              </a:spcBef>
              <a:spcAft>
                <a:spcPts val="0"/>
              </a:spcAft>
              <a:buClr>
                <a:schemeClr val="accent1"/>
              </a:buClr>
              <a:buSzPts val="1890"/>
              <a:buChar char="▸"/>
              <a:defRPr/>
            </a:lvl2pPr>
            <a:lvl3pPr marL="1371600" lvl="2" indent="-348613" algn="l" rtl="0">
              <a:lnSpc>
                <a:spcPct val="100000"/>
              </a:lnSpc>
              <a:spcBef>
                <a:spcPts val="3900"/>
              </a:spcBef>
              <a:spcAft>
                <a:spcPts val="0"/>
              </a:spcAft>
              <a:buClr>
                <a:schemeClr val="accent1"/>
              </a:buClr>
              <a:buSzPts val="1890"/>
              <a:buChar char="▸"/>
              <a:defRPr/>
            </a:lvl3pPr>
            <a:lvl4pPr marL="1828800" lvl="3" indent="-348613" algn="l" rtl="0">
              <a:lnSpc>
                <a:spcPct val="100000"/>
              </a:lnSpc>
              <a:spcBef>
                <a:spcPts val="3900"/>
              </a:spcBef>
              <a:spcAft>
                <a:spcPts val="0"/>
              </a:spcAft>
              <a:buClr>
                <a:schemeClr val="accent1"/>
              </a:buClr>
              <a:buSzPts val="1890"/>
              <a:buChar char="▸"/>
              <a:defRPr/>
            </a:lvl4pPr>
            <a:lvl5pPr marL="2286000" lvl="4" indent="-348613" algn="l" rtl="0">
              <a:lnSpc>
                <a:spcPct val="100000"/>
              </a:lnSpc>
              <a:spcBef>
                <a:spcPts val="3900"/>
              </a:spcBef>
              <a:spcAft>
                <a:spcPts val="0"/>
              </a:spcAft>
              <a:buClr>
                <a:schemeClr val="accent1"/>
              </a:buClr>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50" name="Google Shape;250;p5"/>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Photo - 3 Up">
  <p:cSld name="Photo - 3 Up">
    <p:bg>
      <p:bgPr>
        <a:solidFill>
          <a:srgbClr val="222222"/>
        </a:solidFill>
        <a:effectLst/>
      </p:bgPr>
    </p:bg>
    <p:spTree>
      <p:nvGrpSpPr>
        <p:cNvPr id="1" name="Shape 251"/>
        <p:cNvGrpSpPr/>
        <p:nvPr/>
      </p:nvGrpSpPr>
      <p:grpSpPr>
        <a:xfrm>
          <a:off x="0" y="0"/>
          <a:ext cx="0" cy="0"/>
          <a:chOff x="0" y="0"/>
          <a:chExt cx="0" cy="0"/>
        </a:xfrm>
      </p:grpSpPr>
      <p:sp>
        <p:nvSpPr>
          <p:cNvPr id="252" name="Google Shape;252;p6"/>
          <p:cNvSpPr>
            <a:spLocks noGrp="1"/>
          </p:cNvSpPr>
          <p:nvPr>
            <p:ph type="pic" idx="2"/>
          </p:nvPr>
        </p:nvSpPr>
        <p:spPr>
          <a:xfrm>
            <a:off x="12192000" y="-177800"/>
            <a:ext cx="12192000" cy="7162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1pPr>
            <a:lvl2pPr marR="0" lvl="1"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2pPr>
            <a:lvl3pPr marR="0" lvl="2"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3pPr>
            <a:lvl4pPr marR="0" lvl="3"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4pPr>
            <a:lvl5pPr marR="0" lvl="4"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5pPr>
            <a:lvl6pPr marR="0" lvl="5"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6pPr>
            <a:lvl7pPr marR="0" lvl="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7pPr>
            <a:lvl8pPr marR="0" lvl="7"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8pPr>
            <a:lvl9pPr marR="0" lvl="8"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9pPr>
          </a:lstStyle>
          <a:p>
            <a:endParaRPr/>
          </a:p>
        </p:txBody>
      </p:sp>
      <p:sp>
        <p:nvSpPr>
          <p:cNvPr id="253" name="Google Shape;253;p6"/>
          <p:cNvSpPr>
            <a:spLocks noGrp="1"/>
          </p:cNvSpPr>
          <p:nvPr>
            <p:ph type="pic" idx="3"/>
          </p:nvPr>
        </p:nvSpPr>
        <p:spPr>
          <a:xfrm>
            <a:off x="12192000" y="6451600"/>
            <a:ext cx="12192000" cy="8297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1pPr>
            <a:lvl2pPr marR="0" lvl="1"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2pPr>
            <a:lvl3pPr marR="0" lvl="2"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3pPr>
            <a:lvl4pPr marR="0" lvl="3"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4pPr>
            <a:lvl5pPr marR="0" lvl="4"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5pPr>
            <a:lvl6pPr marR="0" lvl="5"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6pPr>
            <a:lvl7pPr marR="0" lvl="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7pPr>
            <a:lvl8pPr marR="0" lvl="7"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8pPr>
            <a:lvl9pPr marR="0" lvl="8"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9pPr>
          </a:lstStyle>
          <a:p>
            <a:endParaRPr/>
          </a:p>
        </p:txBody>
      </p:sp>
      <p:sp>
        <p:nvSpPr>
          <p:cNvPr id="254" name="Google Shape;254;p6"/>
          <p:cNvSpPr>
            <a:spLocks noGrp="1"/>
          </p:cNvSpPr>
          <p:nvPr>
            <p:ph type="pic" idx="4"/>
          </p:nvPr>
        </p:nvSpPr>
        <p:spPr>
          <a:xfrm>
            <a:off x="-190500" y="0"/>
            <a:ext cx="12428400"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1pPr>
            <a:lvl2pPr marR="0" lvl="1"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2pPr>
            <a:lvl3pPr marR="0" lvl="2"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3pPr>
            <a:lvl4pPr marR="0" lvl="3"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4pPr>
            <a:lvl5pPr marR="0" lvl="4"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5pPr>
            <a:lvl6pPr marR="0" lvl="5"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6pPr>
            <a:lvl7pPr marR="0" lvl="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7pPr>
            <a:lvl8pPr marR="0" lvl="7"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8pPr>
            <a:lvl9pPr marR="0" lvl="8"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9pPr>
          </a:lstStyle>
          <a:p>
            <a:endParaRPr/>
          </a:p>
        </p:txBody>
      </p:sp>
      <p:sp>
        <p:nvSpPr>
          <p:cNvPr id="255" name="Google Shape;255;p6"/>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 Center">
  <p:cSld name="Title - Center">
    <p:bg>
      <p:bgPr>
        <a:solidFill>
          <a:srgbClr val="222222"/>
        </a:solidFill>
        <a:effectLst/>
      </p:bgPr>
    </p:bg>
    <p:spTree>
      <p:nvGrpSpPr>
        <p:cNvPr id="1" name="Shape 256"/>
        <p:cNvGrpSpPr/>
        <p:nvPr/>
      </p:nvGrpSpPr>
      <p:grpSpPr>
        <a:xfrm>
          <a:off x="0" y="0"/>
          <a:ext cx="0" cy="0"/>
          <a:chOff x="0" y="0"/>
          <a:chExt cx="0" cy="0"/>
        </a:xfrm>
      </p:grpSpPr>
      <p:sp>
        <p:nvSpPr>
          <p:cNvPr id="257" name="Google Shape;257;p7"/>
          <p:cNvSpPr txBox="1">
            <a:spLocks noGrp="1"/>
          </p:cNvSpPr>
          <p:nvPr>
            <p:ph type="title"/>
          </p:nvPr>
        </p:nvSpPr>
        <p:spPr>
          <a:xfrm>
            <a:off x="762000" y="5676900"/>
            <a:ext cx="22860000" cy="63501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0"/>
              </a:spcBef>
              <a:spcAft>
                <a:spcPts val="0"/>
              </a:spcAft>
              <a:buClr>
                <a:schemeClr val="accent1"/>
              </a:buClr>
              <a:buSzPts val="30300"/>
              <a:buFont typeface="Arial"/>
              <a:buNone/>
              <a:defRPr sz="30300"/>
            </a:lvl1pPr>
            <a:lvl2pPr lvl="1" algn="l" rtl="0">
              <a:lnSpc>
                <a:spcPct val="80000"/>
              </a:lnSpc>
              <a:spcBef>
                <a:spcPts val="3900"/>
              </a:spcBef>
              <a:spcAft>
                <a:spcPts val="0"/>
              </a:spcAft>
              <a:buClr>
                <a:schemeClr val="accent1"/>
              </a:buClr>
              <a:buSzPts val="1800"/>
              <a:buNone/>
              <a:defRPr/>
            </a:lvl2pPr>
            <a:lvl3pPr lvl="2" algn="l" rtl="0">
              <a:lnSpc>
                <a:spcPct val="80000"/>
              </a:lnSpc>
              <a:spcBef>
                <a:spcPts val="3900"/>
              </a:spcBef>
              <a:spcAft>
                <a:spcPts val="0"/>
              </a:spcAft>
              <a:buClr>
                <a:schemeClr val="accent1"/>
              </a:buClr>
              <a:buSzPts val="1800"/>
              <a:buNone/>
              <a:defRPr/>
            </a:lvl3pPr>
            <a:lvl4pPr lvl="3" algn="l" rtl="0">
              <a:lnSpc>
                <a:spcPct val="80000"/>
              </a:lnSpc>
              <a:spcBef>
                <a:spcPts val="3900"/>
              </a:spcBef>
              <a:spcAft>
                <a:spcPts val="0"/>
              </a:spcAft>
              <a:buClr>
                <a:schemeClr val="accent1"/>
              </a:buClr>
              <a:buSzPts val="1800"/>
              <a:buNone/>
              <a:defRPr/>
            </a:lvl4pPr>
            <a:lvl5pPr lvl="4" algn="l" rtl="0">
              <a:lnSpc>
                <a:spcPct val="80000"/>
              </a:lnSpc>
              <a:spcBef>
                <a:spcPts val="3900"/>
              </a:spcBef>
              <a:spcAft>
                <a:spcPts val="0"/>
              </a:spcAft>
              <a:buClr>
                <a:schemeClr val="accent1"/>
              </a:buClr>
              <a:buSzPts val="1800"/>
              <a:buNone/>
              <a:defRPr/>
            </a:lvl5pPr>
            <a:lvl6pPr lvl="5" algn="l" rtl="0">
              <a:lnSpc>
                <a:spcPct val="80000"/>
              </a:lnSpc>
              <a:spcBef>
                <a:spcPts val="3900"/>
              </a:spcBef>
              <a:spcAft>
                <a:spcPts val="0"/>
              </a:spcAft>
              <a:buClr>
                <a:schemeClr val="accent1"/>
              </a:buClr>
              <a:buSzPts val="1800"/>
              <a:buNone/>
              <a:defRPr/>
            </a:lvl6pPr>
            <a:lvl7pPr lvl="6" algn="l" rtl="0">
              <a:lnSpc>
                <a:spcPct val="80000"/>
              </a:lnSpc>
              <a:spcBef>
                <a:spcPts val="3900"/>
              </a:spcBef>
              <a:spcAft>
                <a:spcPts val="0"/>
              </a:spcAft>
              <a:buClr>
                <a:schemeClr val="accent1"/>
              </a:buClr>
              <a:buSzPts val="1800"/>
              <a:buNone/>
              <a:defRPr/>
            </a:lvl7pPr>
            <a:lvl8pPr lvl="7" algn="l" rtl="0">
              <a:lnSpc>
                <a:spcPct val="80000"/>
              </a:lnSpc>
              <a:spcBef>
                <a:spcPts val="3900"/>
              </a:spcBef>
              <a:spcAft>
                <a:spcPts val="0"/>
              </a:spcAft>
              <a:buClr>
                <a:schemeClr val="accent1"/>
              </a:buClr>
              <a:buSzPts val="1800"/>
              <a:buNone/>
              <a:defRPr/>
            </a:lvl8pPr>
            <a:lvl9pPr lvl="8" algn="l" rtl="0">
              <a:lnSpc>
                <a:spcPct val="80000"/>
              </a:lnSpc>
              <a:spcBef>
                <a:spcPts val="3900"/>
              </a:spcBef>
              <a:spcAft>
                <a:spcPts val="0"/>
              </a:spcAft>
              <a:buClr>
                <a:schemeClr val="accent1"/>
              </a:buClr>
              <a:buSzPts val="1800"/>
              <a:buNone/>
              <a:defRPr/>
            </a:lvl9pPr>
          </a:lstStyle>
          <a:p>
            <a:endParaRPr/>
          </a:p>
        </p:txBody>
      </p:sp>
      <p:sp>
        <p:nvSpPr>
          <p:cNvPr id="258" name="Google Shape;258;p7"/>
          <p:cNvSpPr txBox="1">
            <a:spLocks noGrp="1"/>
          </p:cNvSpPr>
          <p:nvPr>
            <p:ph type="sldNum" idx="12"/>
          </p:nvPr>
        </p:nvSpPr>
        <p:spPr>
          <a:xfrm>
            <a:off x="23063200"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hoto">
  <p:cSld name="Photo">
    <p:bg>
      <p:bgPr>
        <a:solidFill>
          <a:srgbClr val="222222"/>
        </a:solidFill>
        <a:effectLst/>
      </p:bgPr>
    </p:bg>
    <p:spTree>
      <p:nvGrpSpPr>
        <p:cNvPr id="1" name="Shape 259"/>
        <p:cNvGrpSpPr/>
        <p:nvPr/>
      </p:nvGrpSpPr>
      <p:grpSpPr>
        <a:xfrm>
          <a:off x="0" y="0"/>
          <a:ext cx="0" cy="0"/>
          <a:chOff x="0" y="0"/>
          <a:chExt cx="0" cy="0"/>
        </a:xfrm>
      </p:grpSpPr>
      <p:sp>
        <p:nvSpPr>
          <p:cNvPr id="260" name="Google Shape;260;p8"/>
          <p:cNvSpPr>
            <a:spLocks noGrp="1"/>
          </p:cNvSpPr>
          <p:nvPr>
            <p:ph type="pic" idx="2"/>
          </p:nvPr>
        </p:nvSpPr>
        <p:spPr>
          <a:xfrm>
            <a:off x="-38100" y="-1219200"/>
            <a:ext cx="24460200" cy="1614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1pPr>
            <a:lvl2pPr marR="0" lvl="1"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2pPr>
            <a:lvl3pPr marR="0" lvl="2"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3pPr>
            <a:lvl4pPr marR="0" lvl="3"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4pPr>
            <a:lvl5pPr marR="0" lvl="4"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5pPr>
            <a:lvl6pPr marR="0" lvl="5"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6pPr>
            <a:lvl7pPr marR="0" lvl="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7pPr>
            <a:lvl8pPr marR="0" lvl="7"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8pPr>
            <a:lvl9pPr marR="0" lvl="8"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9pPr>
          </a:lstStyle>
          <a:p>
            <a:endParaRPr/>
          </a:p>
        </p:txBody>
      </p:sp>
      <p:sp>
        <p:nvSpPr>
          <p:cNvPr id="261" name="Google Shape;261;p8"/>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Photo - Horizontal">
  <p:cSld name="Photo - Horizontal">
    <p:bg>
      <p:bgPr>
        <a:solidFill>
          <a:srgbClr val="222222"/>
        </a:solidFill>
        <a:effectLst/>
      </p:bgPr>
    </p:bg>
    <p:spTree>
      <p:nvGrpSpPr>
        <p:cNvPr id="1" name="Shape 262"/>
        <p:cNvGrpSpPr/>
        <p:nvPr/>
      </p:nvGrpSpPr>
      <p:grpSpPr>
        <a:xfrm>
          <a:off x="0" y="0"/>
          <a:ext cx="0" cy="0"/>
          <a:chOff x="0" y="0"/>
          <a:chExt cx="0" cy="0"/>
        </a:xfrm>
      </p:grpSpPr>
      <p:sp>
        <p:nvSpPr>
          <p:cNvPr id="263" name="Google Shape;263;p9"/>
          <p:cNvSpPr>
            <a:spLocks noGrp="1"/>
          </p:cNvSpPr>
          <p:nvPr>
            <p:ph type="pic" idx="2"/>
          </p:nvPr>
        </p:nvSpPr>
        <p:spPr>
          <a:xfrm>
            <a:off x="-38100" y="-1219200"/>
            <a:ext cx="24460200" cy="1614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1pPr>
            <a:lvl2pPr marR="0" lvl="1"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2pPr>
            <a:lvl3pPr marR="0" lvl="2"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3pPr>
            <a:lvl4pPr marR="0" lvl="3"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4pPr>
            <a:lvl5pPr marR="0" lvl="4"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5pPr>
            <a:lvl6pPr marR="0" lvl="5"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6pPr>
            <a:lvl7pPr marR="0" lvl="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7pPr>
            <a:lvl8pPr marR="0" lvl="7"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8pPr>
            <a:lvl9pPr marR="0" lvl="8"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9pPr>
          </a:lstStyle>
          <a:p>
            <a:endParaRPr/>
          </a:p>
        </p:txBody>
      </p:sp>
      <p:cxnSp>
        <p:nvCxnSpPr>
          <p:cNvPr id="264" name="Google Shape;264;p9"/>
          <p:cNvCxnSpPr/>
          <p:nvPr/>
        </p:nvCxnSpPr>
        <p:spPr>
          <a:xfrm rot="10800000" flipH="1">
            <a:off x="762000" y="8635701"/>
            <a:ext cx="22860000" cy="300"/>
          </a:xfrm>
          <a:prstGeom prst="straightConnector1">
            <a:avLst/>
          </a:prstGeom>
          <a:noFill/>
          <a:ln w="50800" cap="flat" cmpd="sng">
            <a:solidFill>
              <a:srgbClr val="A6AAA9"/>
            </a:solidFill>
            <a:prstDash val="solid"/>
            <a:miter lim="400000"/>
            <a:headEnd type="none" w="sm" len="sm"/>
            <a:tailEnd type="none" w="sm" len="sm"/>
          </a:ln>
        </p:spPr>
      </p:cxnSp>
      <p:sp>
        <p:nvSpPr>
          <p:cNvPr id="265" name="Google Shape;265;p9"/>
          <p:cNvSpPr txBox="1">
            <a:spLocks noGrp="1"/>
          </p:cNvSpPr>
          <p:nvPr>
            <p:ph type="title"/>
          </p:nvPr>
        </p:nvSpPr>
        <p:spPr>
          <a:xfrm>
            <a:off x="762000" y="9042400"/>
            <a:ext cx="22860000" cy="38100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0"/>
              </a:spcBef>
              <a:spcAft>
                <a:spcPts val="0"/>
              </a:spcAft>
              <a:buClr>
                <a:schemeClr val="accent1"/>
              </a:buClr>
              <a:buSzPts val="30300"/>
              <a:buFont typeface="Arial"/>
              <a:buNone/>
              <a:defRPr sz="30300"/>
            </a:lvl1pPr>
            <a:lvl2pPr lvl="1" algn="l" rtl="0">
              <a:lnSpc>
                <a:spcPct val="80000"/>
              </a:lnSpc>
              <a:spcBef>
                <a:spcPts val="3900"/>
              </a:spcBef>
              <a:spcAft>
                <a:spcPts val="0"/>
              </a:spcAft>
              <a:buClr>
                <a:schemeClr val="accent1"/>
              </a:buClr>
              <a:buSzPts val="1800"/>
              <a:buNone/>
              <a:defRPr/>
            </a:lvl2pPr>
            <a:lvl3pPr lvl="2" algn="l" rtl="0">
              <a:lnSpc>
                <a:spcPct val="80000"/>
              </a:lnSpc>
              <a:spcBef>
                <a:spcPts val="3900"/>
              </a:spcBef>
              <a:spcAft>
                <a:spcPts val="0"/>
              </a:spcAft>
              <a:buClr>
                <a:schemeClr val="accent1"/>
              </a:buClr>
              <a:buSzPts val="1800"/>
              <a:buNone/>
              <a:defRPr/>
            </a:lvl3pPr>
            <a:lvl4pPr lvl="3" algn="l" rtl="0">
              <a:lnSpc>
                <a:spcPct val="80000"/>
              </a:lnSpc>
              <a:spcBef>
                <a:spcPts val="3900"/>
              </a:spcBef>
              <a:spcAft>
                <a:spcPts val="0"/>
              </a:spcAft>
              <a:buClr>
                <a:schemeClr val="accent1"/>
              </a:buClr>
              <a:buSzPts val="1800"/>
              <a:buNone/>
              <a:defRPr/>
            </a:lvl4pPr>
            <a:lvl5pPr lvl="4" algn="l" rtl="0">
              <a:lnSpc>
                <a:spcPct val="80000"/>
              </a:lnSpc>
              <a:spcBef>
                <a:spcPts val="3900"/>
              </a:spcBef>
              <a:spcAft>
                <a:spcPts val="0"/>
              </a:spcAft>
              <a:buClr>
                <a:schemeClr val="accent1"/>
              </a:buClr>
              <a:buSzPts val="1800"/>
              <a:buNone/>
              <a:defRPr/>
            </a:lvl5pPr>
            <a:lvl6pPr lvl="5" algn="l" rtl="0">
              <a:lnSpc>
                <a:spcPct val="80000"/>
              </a:lnSpc>
              <a:spcBef>
                <a:spcPts val="3900"/>
              </a:spcBef>
              <a:spcAft>
                <a:spcPts val="0"/>
              </a:spcAft>
              <a:buClr>
                <a:schemeClr val="accent1"/>
              </a:buClr>
              <a:buSzPts val="1800"/>
              <a:buNone/>
              <a:defRPr/>
            </a:lvl6pPr>
            <a:lvl7pPr lvl="6" algn="l" rtl="0">
              <a:lnSpc>
                <a:spcPct val="80000"/>
              </a:lnSpc>
              <a:spcBef>
                <a:spcPts val="3900"/>
              </a:spcBef>
              <a:spcAft>
                <a:spcPts val="0"/>
              </a:spcAft>
              <a:buClr>
                <a:schemeClr val="accent1"/>
              </a:buClr>
              <a:buSzPts val="1800"/>
              <a:buNone/>
              <a:defRPr/>
            </a:lvl7pPr>
            <a:lvl8pPr lvl="7" algn="l" rtl="0">
              <a:lnSpc>
                <a:spcPct val="80000"/>
              </a:lnSpc>
              <a:spcBef>
                <a:spcPts val="3900"/>
              </a:spcBef>
              <a:spcAft>
                <a:spcPts val="0"/>
              </a:spcAft>
              <a:buClr>
                <a:schemeClr val="accent1"/>
              </a:buClr>
              <a:buSzPts val="1800"/>
              <a:buNone/>
              <a:defRPr/>
            </a:lvl8pPr>
            <a:lvl9pPr lvl="8" algn="l" rtl="0">
              <a:lnSpc>
                <a:spcPct val="80000"/>
              </a:lnSpc>
              <a:spcBef>
                <a:spcPts val="3900"/>
              </a:spcBef>
              <a:spcAft>
                <a:spcPts val="0"/>
              </a:spcAft>
              <a:buClr>
                <a:schemeClr val="accent1"/>
              </a:buClr>
              <a:buSzPts val="1800"/>
              <a:buNone/>
              <a:defRPr/>
            </a:lvl9pPr>
          </a:lstStyle>
          <a:p>
            <a:endParaRPr/>
          </a:p>
        </p:txBody>
      </p:sp>
      <p:sp>
        <p:nvSpPr>
          <p:cNvPr id="266" name="Google Shape;266;p9"/>
          <p:cNvSpPr txBox="1">
            <a:spLocks noGrp="1"/>
          </p:cNvSpPr>
          <p:nvPr>
            <p:ph type="body" idx="1"/>
          </p:nvPr>
        </p:nvSpPr>
        <p:spPr>
          <a:xfrm>
            <a:off x="762000" y="5994400"/>
            <a:ext cx="22860000" cy="2540100"/>
          </a:xfrm>
          <a:prstGeom prst="rect">
            <a:avLst/>
          </a:prstGeom>
          <a:noFill/>
          <a:ln>
            <a:noFill/>
          </a:ln>
        </p:spPr>
        <p:txBody>
          <a:bodyPr spcFirstLastPara="1" wrap="square" lIns="50800" tIns="50800" rIns="50800" bIns="50800" anchor="b" anchorCtr="0">
            <a:normAutofit/>
          </a:bodyPr>
          <a:lstStyle>
            <a:lvl1pPr marL="457200" lvl="0"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1pPr>
            <a:lvl2pPr marL="914400" lvl="1"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2pPr>
            <a:lvl3pPr marL="1371600" lvl="2"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3pPr>
            <a:lvl4pPr marL="1828800" lvl="3"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4pPr>
            <a:lvl5pPr marL="2286000" lvl="4"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67" name="Google Shape;267;p9"/>
          <p:cNvSpPr txBox="1">
            <a:spLocks noGrp="1"/>
          </p:cNvSpPr>
          <p:nvPr>
            <p:ph type="sldNum" idx="12"/>
          </p:nvPr>
        </p:nvSpPr>
        <p:spPr>
          <a:xfrm>
            <a:off x="23063200"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mp; Subtitle Alt">
  <p:cSld name="Title &amp; Subtitle Alt">
    <p:spTree>
      <p:nvGrpSpPr>
        <p:cNvPr id="1" name="Shape 268"/>
        <p:cNvGrpSpPr/>
        <p:nvPr/>
      </p:nvGrpSpPr>
      <p:grpSpPr>
        <a:xfrm>
          <a:off x="0" y="0"/>
          <a:ext cx="0" cy="0"/>
          <a:chOff x="0" y="0"/>
          <a:chExt cx="0" cy="0"/>
        </a:xfrm>
      </p:grpSpPr>
      <p:cxnSp>
        <p:nvCxnSpPr>
          <p:cNvPr id="269" name="Google Shape;269;p10"/>
          <p:cNvCxnSpPr/>
          <p:nvPr/>
        </p:nvCxnSpPr>
        <p:spPr>
          <a:xfrm rot="10800000" flipH="1">
            <a:off x="762000" y="8635701"/>
            <a:ext cx="22860000" cy="300"/>
          </a:xfrm>
          <a:prstGeom prst="straightConnector1">
            <a:avLst/>
          </a:prstGeom>
          <a:noFill/>
          <a:ln w="50800" cap="flat" cmpd="sng">
            <a:solidFill>
              <a:srgbClr val="A6AAA9"/>
            </a:solidFill>
            <a:prstDash val="solid"/>
            <a:miter lim="400000"/>
            <a:headEnd type="none" w="sm" len="sm"/>
            <a:tailEnd type="none" w="sm" len="sm"/>
          </a:ln>
        </p:spPr>
      </p:cxnSp>
      <p:sp>
        <p:nvSpPr>
          <p:cNvPr id="270" name="Google Shape;270;p10"/>
          <p:cNvSpPr txBox="1">
            <a:spLocks noGrp="1"/>
          </p:cNvSpPr>
          <p:nvPr>
            <p:ph type="title"/>
          </p:nvPr>
        </p:nvSpPr>
        <p:spPr>
          <a:xfrm>
            <a:off x="762000" y="9042400"/>
            <a:ext cx="22860000" cy="38100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0"/>
              </a:spcBef>
              <a:spcAft>
                <a:spcPts val="0"/>
              </a:spcAft>
              <a:buClr>
                <a:schemeClr val="accent1"/>
              </a:buClr>
              <a:buSzPts val="30300"/>
              <a:buFont typeface="Arial"/>
              <a:buNone/>
              <a:defRPr sz="30300"/>
            </a:lvl1pPr>
            <a:lvl2pPr lvl="1" algn="l" rtl="0">
              <a:lnSpc>
                <a:spcPct val="80000"/>
              </a:lnSpc>
              <a:spcBef>
                <a:spcPts val="3900"/>
              </a:spcBef>
              <a:spcAft>
                <a:spcPts val="0"/>
              </a:spcAft>
              <a:buClr>
                <a:schemeClr val="accent1"/>
              </a:buClr>
              <a:buSzPts val="1800"/>
              <a:buNone/>
              <a:defRPr/>
            </a:lvl2pPr>
            <a:lvl3pPr lvl="2" algn="l" rtl="0">
              <a:lnSpc>
                <a:spcPct val="80000"/>
              </a:lnSpc>
              <a:spcBef>
                <a:spcPts val="3900"/>
              </a:spcBef>
              <a:spcAft>
                <a:spcPts val="0"/>
              </a:spcAft>
              <a:buClr>
                <a:schemeClr val="accent1"/>
              </a:buClr>
              <a:buSzPts val="1800"/>
              <a:buNone/>
              <a:defRPr/>
            </a:lvl3pPr>
            <a:lvl4pPr lvl="3" algn="l" rtl="0">
              <a:lnSpc>
                <a:spcPct val="80000"/>
              </a:lnSpc>
              <a:spcBef>
                <a:spcPts val="3900"/>
              </a:spcBef>
              <a:spcAft>
                <a:spcPts val="0"/>
              </a:spcAft>
              <a:buClr>
                <a:schemeClr val="accent1"/>
              </a:buClr>
              <a:buSzPts val="1800"/>
              <a:buNone/>
              <a:defRPr/>
            </a:lvl4pPr>
            <a:lvl5pPr lvl="4" algn="l" rtl="0">
              <a:lnSpc>
                <a:spcPct val="80000"/>
              </a:lnSpc>
              <a:spcBef>
                <a:spcPts val="3900"/>
              </a:spcBef>
              <a:spcAft>
                <a:spcPts val="0"/>
              </a:spcAft>
              <a:buClr>
                <a:schemeClr val="accent1"/>
              </a:buClr>
              <a:buSzPts val="1800"/>
              <a:buNone/>
              <a:defRPr/>
            </a:lvl5pPr>
            <a:lvl6pPr lvl="5" algn="l" rtl="0">
              <a:lnSpc>
                <a:spcPct val="80000"/>
              </a:lnSpc>
              <a:spcBef>
                <a:spcPts val="3900"/>
              </a:spcBef>
              <a:spcAft>
                <a:spcPts val="0"/>
              </a:spcAft>
              <a:buClr>
                <a:schemeClr val="accent1"/>
              </a:buClr>
              <a:buSzPts val="1800"/>
              <a:buNone/>
              <a:defRPr/>
            </a:lvl6pPr>
            <a:lvl7pPr lvl="6" algn="l" rtl="0">
              <a:lnSpc>
                <a:spcPct val="80000"/>
              </a:lnSpc>
              <a:spcBef>
                <a:spcPts val="3900"/>
              </a:spcBef>
              <a:spcAft>
                <a:spcPts val="0"/>
              </a:spcAft>
              <a:buClr>
                <a:schemeClr val="accent1"/>
              </a:buClr>
              <a:buSzPts val="1800"/>
              <a:buNone/>
              <a:defRPr/>
            </a:lvl7pPr>
            <a:lvl8pPr lvl="7" algn="l" rtl="0">
              <a:lnSpc>
                <a:spcPct val="80000"/>
              </a:lnSpc>
              <a:spcBef>
                <a:spcPts val="3900"/>
              </a:spcBef>
              <a:spcAft>
                <a:spcPts val="0"/>
              </a:spcAft>
              <a:buClr>
                <a:schemeClr val="accent1"/>
              </a:buClr>
              <a:buSzPts val="1800"/>
              <a:buNone/>
              <a:defRPr/>
            </a:lvl8pPr>
            <a:lvl9pPr lvl="8" algn="l" rtl="0">
              <a:lnSpc>
                <a:spcPct val="80000"/>
              </a:lnSpc>
              <a:spcBef>
                <a:spcPts val="3900"/>
              </a:spcBef>
              <a:spcAft>
                <a:spcPts val="0"/>
              </a:spcAft>
              <a:buClr>
                <a:schemeClr val="accent1"/>
              </a:buClr>
              <a:buSzPts val="1800"/>
              <a:buNone/>
              <a:defRPr/>
            </a:lvl9pPr>
          </a:lstStyle>
          <a:p>
            <a:endParaRPr/>
          </a:p>
        </p:txBody>
      </p:sp>
      <p:sp>
        <p:nvSpPr>
          <p:cNvPr id="271" name="Google Shape;271;p10"/>
          <p:cNvSpPr txBox="1">
            <a:spLocks noGrp="1"/>
          </p:cNvSpPr>
          <p:nvPr>
            <p:ph type="body" idx="1"/>
          </p:nvPr>
        </p:nvSpPr>
        <p:spPr>
          <a:xfrm>
            <a:off x="762000" y="5994400"/>
            <a:ext cx="22860000" cy="2540100"/>
          </a:xfrm>
          <a:prstGeom prst="rect">
            <a:avLst/>
          </a:prstGeom>
          <a:noFill/>
          <a:ln>
            <a:noFill/>
          </a:ln>
        </p:spPr>
        <p:txBody>
          <a:bodyPr spcFirstLastPara="1" wrap="square" lIns="50800" tIns="50800" rIns="50800" bIns="50800" anchor="b" anchorCtr="0">
            <a:normAutofit/>
          </a:bodyPr>
          <a:lstStyle>
            <a:lvl1pPr marL="457200" lvl="0"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1pPr>
            <a:lvl2pPr marL="914400" lvl="1"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2pPr>
            <a:lvl3pPr marL="1371600" lvl="2"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3pPr>
            <a:lvl4pPr marL="1828800" lvl="3"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4pPr>
            <a:lvl5pPr marL="2286000" lvl="4"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72" name="Google Shape;272;p10"/>
          <p:cNvSpPr txBox="1">
            <a:spLocks noGrp="1"/>
          </p:cNvSpPr>
          <p:nvPr>
            <p:ph type="sldNum" idx="12"/>
          </p:nvPr>
        </p:nvSpPr>
        <p:spPr>
          <a:xfrm>
            <a:off x="23013221" y="5842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Photo - Vertical">
  <p:cSld name="Photo - Vertical">
    <p:bg>
      <p:bgPr>
        <a:solidFill>
          <a:srgbClr val="222222"/>
        </a:solidFill>
        <a:effectLst/>
      </p:bgPr>
    </p:bg>
    <p:spTree>
      <p:nvGrpSpPr>
        <p:cNvPr id="1" name="Shape 273"/>
        <p:cNvGrpSpPr/>
        <p:nvPr/>
      </p:nvGrpSpPr>
      <p:grpSpPr>
        <a:xfrm>
          <a:off x="0" y="0"/>
          <a:ext cx="0" cy="0"/>
          <a:chOff x="0" y="0"/>
          <a:chExt cx="0" cy="0"/>
        </a:xfrm>
      </p:grpSpPr>
      <p:cxnSp>
        <p:nvCxnSpPr>
          <p:cNvPr id="274" name="Google Shape;274;p11"/>
          <p:cNvCxnSpPr/>
          <p:nvPr/>
        </p:nvCxnSpPr>
        <p:spPr>
          <a:xfrm rot="10800000" flipH="1">
            <a:off x="11049000" y="8635701"/>
            <a:ext cx="12573000" cy="300"/>
          </a:xfrm>
          <a:prstGeom prst="straightConnector1">
            <a:avLst/>
          </a:prstGeom>
          <a:noFill/>
          <a:ln w="50800" cap="flat" cmpd="sng">
            <a:solidFill>
              <a:srgbClr val="A6AAA9"/>
            </a:solidFill>
            <a:prstDash val="solid"/>
            <a:miter lim="400000"/>
            <a:headEnd type="none" w="sm" len="sm"/>
            <a:tailEnd type="none" w="sm" len="sm"/>
          </a:ln>
        </p:spPr>
      </p:cxnSp>
      <p:sp>
        <p:nvSpPr>
          <p:cNvPr id="275" name="Google Shape;275;p11"/>
          <p:cNvSpPr>
            <a:spLocks noGrp="1"/>
          </p:cNvSpPr>
          <p:nvPr>
            <p:ph type="pic" idx="2"/>
          </p:nvPr>
        </p:nvSpPr>
        <p:spPr>
          <a:xfrm>
            <a:off x="-190500" y="0"/>
            <a:ext cx="12428400"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1pPr>
            <a:lvl2pPr marR="0" lvl="1"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2pPr>
            <a:lvl3pPr marR="0" lvl="2"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3pPr>
            <a:lvl4pPr marR="0" lvl="3"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4pPr>
            <a:lvl5pPr marR="0" lvl="4"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5pPr>
            <a:lvl6pPr marR="0" lvl="5"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6pPr>
            <a:lvl7pPr marR="0" lvl="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7pPr>
            <a:lvl8pPr marR="0" lvl="7"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8pPr>
            <a:lvl9pPr marR="0" lvl="8"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9pPr>
          </a:lstStyle>
          <a:p>
            <a:endParaRPr/>
          </a:p>
        </p:txBody>
      </p:sp>
      <p:sp>
        <p:nvSpPr>
          <p:cNvPr id="276" name="Google Shape;276;p11"/>
          <p:cNvSpPr txBox="1">
            <a:spLocks noGrp="1"/>
          </p:cNvSpPr>
          <p:nvPr>
            <p:ph type="title"/>
          </p:nvPr>
        </p:nvSpPr>
        <p:spPr>
          <a:xfrm>
            <a:off x="11049000" y="9042400"/>
            <a:ext cx="12573000" cy="38100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0"/>
              </a:spcBef>
              <a:spcAft>
                <a:spcPts val="0"/>
              </a:spcAft>
              <a:buClr>
                <a:schemeClr val="accent1"/>
              </a:buClr>
              <a:buSzPts val="30300"/>
              <a:buFont typeface="Arial"/>
              <a:buNone/>
              <a:defRPr sz="30300"/>
            </a:lvl1pPr>
            <a:lvl2pPr lvl="1" algn="l" rtl="0">
              <a:lnSpc>
                <a:spcPct val="80000"/>
              </a:lnSpc>
              <a:spcBef>
                <a:spcPts val="3900"/>
              </a:spcBef>
              <a:spcAft>
                <a:spcPts val="0"/>
              </a:spcAft>
              <a:buClr>
                <a:schemeClr val="accent1"/>
              </a:buClr>
              <a:buSzPts val="1800"/>
              <a:buNone/>
              <a:defRPr/>
            </a:lvl2pPr>
            <a:lvl3pPr lvl="2" algn="l" rtl="0">
              <a:lnSpc>
                <a:spcPct val="80000"/>
              </a:lnSpc>
              <a:spcBef>
                <a:spcPts val="3900"/>
              </a:spcBef>
              <a:spcAft>
                <a:spcPts val="0"/>
              </a:spcAft>
              <a:buClr>
                <a:schemeClr val="accent1"/>
              </a:buClr>
              <a:buSzPts val="1800"/>
              <a:buNone/>
              <a:defRPr/>
            </a:lvl3pPr>
            <a:lvl4pPr lvl="3" algn="l" rtl="0">
              <a:lnSpc>
                <a:spcPct val="80000"/>
              </a:lnSpc>
              <a:spcBef>
                <a:spcPts val="3900"/>
              </a:spcBef>
              <a:spcAft>
                <a:spcPts val="0"/>
              </a:spcAft>
              <a:buClr>
                <a:schemeClr val="accent1"/>
              </a:buClr>
              <a:buSzPts val="1800"/>
              <a:buNone/>
              <a:defRPr/>
            </a:lvl4pPr>
            <a:lvl5pPr lvl="4" algn="l" rtl="0">
              <a:lnSpc>
                <a:spcPct val="80000"/>
              </a:lnSpc>
              <a:spcBef>
                <a:spcPts val="3900"/>
              </a:spcBef>
              <a:spcAft>
                <a:spcPts val="0"/>
              </a:spcAft>
              <a:buClr>
                <a:schemeClr val="accent1"/>
              </a:buClr>
              <a:buSzPts val="1800"/>
              <a:buNone/>
              <a:defRPr/>
            </a:lvl5pPr>
            <a:lvl6pPr lvl="5" algn="l" rtl="0">
              <a:lnSpc>
                <a:spcPct val="80000"/>
              </a:lnSpc>
              <a:spcBef>
                <a:spcPts val="3900"/>
              </a:spcBef>
              <a:spcAft>
                <a:spcPts val="0"/>
              </a:spcAft>
              <a:buClr>
                <a:schemeClr val="accent1"/>
              </a:buClr>
              <a:buSzPts val="1800"/>
              <a:buNone/>
              <a:defRPr/>
            </a:lvl6pPr>
            <a:lvl7pPr lvl="6" algn="l" rtl="0">
              <a:lnSpc>
                <a:spcPct val="80000"/>
              </a:lnSpc>
              <a:spcBef>
                <a:spcPts val="3900"/>
              </a:spcBef>
              <a:spcAft>
                <a:spcPts val="0"/>
              </a:spcAft>
              <a:buClr>
                <a:schemeClr val="accent1"/>
              </a:buClr>
              <a:buSzPts val="1800"/>
              <a:buNone/>
              <a:defRPr/>
            </a:lvl7pPr>
            <a:lvl8pPr lvl="7" algn="l" rtl="0">
              <a:lnSpc>
                <a:spcPct val="80000"/>
              </a:lnSpc>
              <a:spcBef>
                <a:spcPts val="3900"/>
              </a:spcBef>
              <a:spcAft>
                <a:spcPts val="0"/>
              </a:spcAft>
              <a:buClr>
                <a:schemeClr val="accent1"/>
              </a:buClr>
              <a:buSzPts val="1800"/>
              <a:buNone/>
              <a:defRPr/>
            </a:lvl8pPr>
            <a:lvl9pPr lvl="8" algn="l" rtl="0">
              <a:lnSpc>
                <a:spcPct val="80000"/>
              </a:lnSpc>
              <a:spcBef>
                <a:spcPts val="3900"/>
              </a:spcBef>
              <a:spcAft>
                <a:spcPts val="0"/>
              </a:spcAft>
              <a:buClr>
                <a:schemeClr val="accent1"/>
              </a:buClr>
              <a:buSzPts val="1800"/>
              <a:buNone/>
              <a:defRPr/>
            </a:lvl9pPr>
          </a:lstStyle>
          <a:p>
            <a:endParaRPr/>
          </a:p>
        </p:txBody>
      </p:sp>
      <p:sp>
        <p:nvSpPr>
          <p:cNvPr id="277" name="Google Shape;277;p11"/>
          <p:cNvSpPr txBox="1">
            <a:spLocks noGrp="1"/>
          </p:cNvSpPr>
          <p:nvPr>
            <p:ph type="body" idx="1"/>
          </p:nvPr>
        </p:nvSpPr>
        <p:spPr>
          <a:xfrm>
            <a:off x="11049000" y="5994400"/>
            <a:ext cx="12573000" cy="2540100"/>
          </a:xfrm>
          <a:prstGeom prst="rect">
            <a:avLst/>
          </a:prstGeom>
          <a:noFill/>
          <a:ln>
            <a:noFill/>
          </a:ln>
        </p:spPr>
        <p:txBody>
          <a:bodyPr spcFirstLastPara="1" wrap="square" lIns="50800" tIns="50800" rIns="50800" bIns="50800" anchor="b" anchorCtr="0">
            <a:normAutofit/>
          </a:bodyPr>
          <a:lstStyle>
            <a:lvl1pPr marL="457200" lvl="0"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1pPr>
            <a:lvl2pPr marL="914400" lvl="1"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2pPr>
            <a:lvl3pPr marL="1371600" lvl="2"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3pPr>
            <a:lvl4pPr marL="1828800" lvl="3"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4pPr>
            <a:lvl5pPr marL="2286000" lvl="4" indent="-228600" algn="l" rtl="0">
              <a:lnSpc>
                <a:spcPct val="80000"/>
              </a:lnSpc>
              <a:spcBef>
                <a:spcPts val="3200"/>
              </a:spcBef>
              <a:spcAft>
                <a:spcPts val="0"/>
              </a:spcAft>
              <a:buClr>
                <a:srgbClr val="A6AAA9"/>
              </a:buClr>
              <a:buSzPts val="7700"/>
              <a:buFont typeface="Arial"/>
              <a:buNone/>
              <a:defRPr sz="7700" cap="none">
                <a:solidFill>
                  <a:srgbClr val="A6AAA9"/>
                </a:solidFill>
                <a:latin typeface="Arial"/>
                <a:ea typeface="Arial"/>
                <a:cs typeface="Arial"/>
                <a:sym typeface="Arial"/>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78" name="Google Shape;278;p11"/>
          <p:cNvSpPr txBox="1">
            <a:spLocks noGrp="1"/>
          </p:cNvSpPr>
          <p:nvPr>
            <p:ph type="sldNum" idx="12"/>
          </p:nvPr>
        </p:nvSpPr>
        <p:spPr>
          <a:xfrm>
            <a:off x="23063200"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279"/>
        <p:cNvGrpSpPr/>
        <p:nvPr/>
      </p:nvGrpSpPr>
      <p:grpSpPr>
        <a:xfrm>
          <a:off x="0" y="0"/>
          <a:ext cx="0" cy="0"/>
          <a:chOff x="0" y="0"/>
          <a:chExt cx="0" cy="0"/>
        </a:xfrm>
      </p:grpSpPr>
      <p:sp>
        <p:nvSpPr>
          <p:cNvPr id="280" name="Google Shape;280;p12"/>
          <p:cNvSpPr txBox="1">
            <a:spLocks noGrp="1"/>
          </p:cNvSpPr>
          <p:nvPr>
            <p:ph type="body" idx="1"/>
          </p:nvPr>
        </p:nvSpPr>
        <p:spPr>
          <a:xfrm>
            <a:off x="762000" y="635000"/>
            <a:ext cx="20955000" cy="635100"/>
          </a:xfrm>
          <a:prstGeom prst="rect">
            <a:avLst/>
          </a:prstGeom>
          <a:noFill/>
          <a:ln>
            <a:noFill/>
          </a:ln>
        </p:spPr>
        <p:txBody>
          <a:bodyPr spcFirstLastPara="1" wrap="square" lIns="50800" tIns="50800" rIns="50800" bIns="50800" anchor="b" anchorCtr="0">
            <a:spAutoFit/>
          </a:bodyPr>
          <a:lstStyle>
            <a:lvl1pPr marL="457200" lvl="0" indent="-228600" algn="l" rtl="0">
              <a:lnSpc>
                <a:spcPct val="80000"/>
              </a:lnSpc>
              <a:spcBef>
                <a:spcPts val="0"/>
              </a:spcBef>
              <a:spcAft>
                <a:spcPts val="0"/>
              </a:spcAft>
              <a:buClr>
                <a:srgbClr val="838787"/>
              </a:buClr>
              <a:buSzPts val="3600"/>
              <a:buFont typeface="Arial"/>
              <a:buNone/>
              <a:defRPr sz="3600" cap="none">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81" name="Google Shape;281;p12"/>
          <p:cNvSpPr txBox="1">
            <a:spLocks noGrp="1"/>
          </p:cNvSpPr>
          <p:nvPr>
            <p:ph type="title"/>
          </p:nvPr>
        </p:nvSpPr>
        <p:spPr>
          <a:xfrm>
            <a:off x="762000" y="2159000"/>
            <a:ext cx="22860000" cy="10161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3900"/>
              </a:spcBef>
              <a:spcAft>
                <a:spcPts val="0"/>
              </a:spcAft>
              <a:buClr>
                <a:schemeClr val="accent1"/>
              </a:buClr>
              <a:buSzPts val="1800"/>
              <a:buNone/>
              <a:defRPr/>
            </a:lvl1pPr>
            <a:lvl2pPr lvl="1" algn="l" rtl="0">
              <a:lnSpc>
                <a:spcPct val="80000"/>
              </a:lnSpc>
              <a:spcBef>
                <a:spcPts val="3900"/>
              </a:spcBef>
              <a:spcAft>
                <a:spcPts val="0"/>
              </a:spcAft>
              <a:buClr>
                <a:schemeClr val="accent1"/>
              </a:buClr>
              <a:buSzPts val="1800"/>
              <a:buNone/>
              <a:defRPr/>
            </a:lvl2pPr>
            <a:lvl3pPr lvl="2" algn="l" rtl="0">
              <a:lnSpc>
                <a:spcPct val="80000"/>
              </a:lnSpc>
              <a:spcBef>
                <a:spcPts val="3900"/>
              </a:spcBef>
              <a:spcAft>
                <a:spcPts val="0"/>
              </a:spcAft>
              <a:buClr>
                <a:schemeClr val="accent1"/>
              </a:buClr>
              <a:buSzPts val="1800"/>
              <a:buNone/>
              <a:defRPr/>
            </a:lvl3pPr>
            <a:lvl4pPr lvl="3" algn="l" rtl="0">
              <a:lnSpc>
                <a:spcPct val="80000"/>
              </a:lnSpc>
              <a:spcBef>
                <a:spcPts val="3900"/>
              </a:spcBef>
              <a:spcAft>
                <a:spcPts val="0"/>
              </a:spcAft>
              <a:buClr>
                <a:schemeClr val="accent1"/>
              </a:buClr>
              <a:buSzPts val="1800"/>
              <a:buNone/>
              <a:defRPr/>
            </a:lvl4pPr>
            <a:lvl5pPr lvl="4" algn="l" rtl="0">
              <a:lnSpc>
                <a:spcPct val="80000"/>
              </a:lnSpc>
              <a:spcBef>
                <a:spcPts val="3900"/>
              </a:spcBef>
              <a:spcAft>
                <a:spcPts val="0"/>
              </a:spcAft>
              <a:buClr>
                <a:schemeClr val="accent1"/>
              </a:buClr>
              <a:buSzPts val="1800"/>
              <a:buNone/>
              <a:defRPr/>
            </a:lvl5pPr>
            <a:lvl6pPr lvl="5" algn="l" rtl="0">
              <a:lnSpc>
                <a:spcPct val="80000"/>
              </a:lnSpc>
              <a:spcBef>
                <a:spcPts val="3900"/>
              </a:spcBef>
              <a:spcAft>
                <a:spcPts val="0"/>
              </a:spcAft>
              <a:buClr>
                <a:schemeClr val="accent1"/>
              </a:buClr>
              <a:buSzPts val="1800"/>
              <a:buNone/>
              <a:defRPr/>
            </a:lvl6pPr>
            <a:lvl7pPr lvl="6" algn="l" rtl="0">
              <a:lnSpc>
                <a:spcPct val="80000"/>
              </a:lnSpc>
              <a:spcBef>
                <a:spcPts val="3900"/>
              </a:spcBef>
              <a:spcAft>
                <a:spcPts val="0"/>
              </a:spcAft>
              <a:buClr>
                <a:schemeClr val="accent1"/>
              </a:buClr>
              <a:buSzPts val="1800"/>
              <a:buNone/>
              <a:defRPr/>
            </a:lvl7pPr>
            <a:lvl8pPr lvl="7" algn="l" rtl="0">
              <a:lnSpc>
                <a:spcPct val="80000"/>
              </a:lnSpc>
              <a:spcBef>
                <a:spcPts val="3900"/>
              </a:spcBef>
              <a:spcAft>
                <a:spcPts val="0"/>
              </a:spcAft>
              <a:buClr>
                <a:schemeClr val="accent1"/>
              </a:buClr>
              <a:buSzPts val="1800"/>
              <a:buNone/>
              <a:defRPr/>
            </a:lvl8pPr>
            <a:lvl9pPr lvl="8" algn="l" rtl="0">
              <a:lnSpc>
                <a:spcPct val="80000"/>
              </a:lnSpc>
              <a:spcBef>
                <a:spcPts val="3900"/>
              </a:spcBef>
              <a:spcAft>
                <a:spcPts val="0"/>
              </a:spcAft>
              <a:buClr>
                <a:schemeClr val="accent1"/>
              </a:buClr>
              <a:buSzPts val="1800"/>
              <a:buNone/>
              <a:defRPr/>
            </a:lvl9pPr>
          </a:lstStyle>
          <a:p>
            <a:endParaRPr/>
          </a:p>
        </p:txBody>
      </p:sp>
      <p:sp>
        <p:nvSpPr>
          <p:cNvPr id="282" name="Google Shape;282;p12"/>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Bullets Alt">
  <p:cSld name="Title &amp; Bullets Alt">
    <p:spTree>
      <p:nvGrpSpPr>
        <p:cNvPr id="1" name="Shape 283"/>
        <p:cNvGrpSpPr/>
        <p:nvPr/>
      </p:nvGrpSpPr>
      <p:grpSpPr>
        <a:xfrm>
          <a:off x="0" y="0"/>
          <a:ext cx="0" cy="0"/>
          <a:chOff x="0" y="0"/>
          <a:chExt cx="0" cy="0"/>
        </a:xfrm>
      </p:grpSpPr>
      <p:sp>
        <p:nvSpPr>
          <p:cNvPr id="284" name="Google Shape;284;p13"/>
          <p:cNvSpPr txBox="1">
            <a:spLocks noGrp="1"/>
          </p:cNvSpPr>
          <p:nvPr>
            <p:ph type="body" idx="1"/>
          </p:nvPr>
        </p:nvSpPr>
        <p:spPr>
          <a:xfrm>
            <a:off x="762000" y="635000"/>
            <a:ext cx="20955000" cy="635100"/>
          </a:xfrm>
          <a:prstGeom prst="rect">
            <a:avLst/>
          </a:prstGeom>
          <a:noFill/>
          <a:ln>
            <a:noFill/>
          </a:ln>
        </p:spPr>
        <p:txBody>
          <a:bodyPr spcFirstLastPara="1" wrap="square" lIns="50800" tIns="50800" rIns="50800" bIns="50800" anchor="b" anchorCtr="0">
            <a:spAutoFit/>
          </a:bodyPr>
          <a:lstStyle>
            <a:lvl1pPr marL="457200" lvl="0" indent="-228600" algn="l" rtl="0">
              <a:lnSpc>
                <a:spcPct val="80000"/>
              </a:lnSpc>
              <a:spcBef>
                <a:spcPts val="0"/>
              </a:spcBef>
              <a:spcAft>
                <a:spcPts val="0"/>
              </a:spcAft>
              <a:buClr>
                <a:srgbClr val="838787"/>
              </a:buClr>
              <a:buSzPts val="3600"/>
              <a:buFont typeface="Arial"/>
              <a:buNone/>
              <a:defRPr sz="3600" cap="none">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85" name="Google Shape;285;p13"/>
          <p:cNvSpPr txBox="1">
            <a:spLocks noGrp="1"/>
          </p:cNvSpPr>
          <p:nvPr>
            <p:ph type="title"/>
          </p:nvPr>
        </p:nvSpPr>
        <p:spPr>
          <a:xfrm>
            <a:off x="762000" y="2159000"/>
            <a:ext cx="22860000" cy="1016100"/>
          </a:xfrm>
          <a:prstGeom prst="rect">
            <a:avLst/>
          </a:prstGeom>
          <a:noFill/>
          <a:ln>
            <a:noFill/>
          </a:ln>
        </p:spPr>
        <p:txBody>
          <a:bodyPr spcFirstLastPara="1" wrap="square" lIns="50800" tIns="50800" rIns="50800" bIns="50800" anchor="t" anchorCtr="0">
            <a:normAutofit/>
          </a:bodyPr>
          <a:lstStyle>
            <a:lvl1pPr lvl="0" algn="l" rtl="0">
              <a:lnSpc>
                <a:spcPct val="80000"/>
              </a:lnSpc>
              <a:spcBef>
                <a:spcPts val="3900"/>
              </a:spcBef>
              <a:spcAft>
                <a:spcPts val="0"/>
              </a:spcAft>
              <a:buClr>
                <a:schemeClr val="accent1"/>
              </a:buClr>
              <a:buSzPts val="1800"/>
              <a:buNone/>
              <a:defRPr/>
            </a:lvl1pPr>
            <a:lvl2pPr lvl="1" algn="l" rtl="0">
              <a:lnSpc>
                <a:spcPct val="80000"/>
              </a:lnSpc>
              <a:spcBef>
                <a:spcPts val="3900"/>
              </a:spcBef>
              <a:spcAft>
                <a:spcPts val="0"/>
              </a:spcAft>
              <a:buClr>
                <a:schemeClr val="accent1"/>
              </a:buClr>
              <a:buSzPts val="1800"/>
              <a:buNone/>
              <a:defRPr/>
            </a:lvl2pPr>
            <a:lvl3pPr lvl="2" algn="l" rtl="0">
              <a:lnSpc>
                <a:spcPct val="80000"/>
              </a:lnSpc>
              <a:spcBef>
                <a:spcPts val="3900"/>
              </a:spcBef>
              <a:spcAft>
                <a:spcPts val="0"/>
              </a:spcAft>
              <a:buClr>
                <a:schemeClr val="accent1"/>
              </a:buClr>
              <a:buSzPts val="1800"/>
              <a:buNone/>
              <a:defRPr/>
            </a:lvl3pPr>
            <a:lvl4pPr lvl="3" algn="l" rtl="0">
              <a:lnSpc>
                <a:spcPct val="80000"/>
              </a:lnSpc>
              <a:spcBef>
                <a:spcPts val="3900"/>
              </a:spcBef>
              <a:spcAft>
                <a:spcPts val="0"/>
              </a:spcAft>
              <a:buClr>
                <a:schemeClr val="accent1"/>
              </a:buClr>
              <a:buSzPts val="1800"/>
              <a:buNone/>
              <a:defRPr/>
            </a:lvl4pPr>
            <a:lvl5pPr lvl="4" algn="l" rtl="0">
              <a:lnSpc>
                <a:spcPct val="80000"/>
              </a:lnSpc>
              <a:spcBef>
                <a:spcPts val="3900"/>
              </a:spcBef>
              <a:spcAft>
                <a:spcPts val="0"/>
              </a:spcAft>
              <a:buClr>
                <a:schemeClr val="accent1"/>
              </a:buClr>
              <a:buSzPts val="1800"/>
              <a:buNone/>
              <a:defRPr/>
            </a:lvl5pPr>
            <a:lvl6pPr lvl="5" algn="l" rtl="0">
              <a:lnSpc>
                <a:spcPct val="80000"/>
              </a:lnSpc>
              <a:spcBef>
                <a:spcPts val="3900"/>
              </a:spcBef>
              <a:spcAft>
                <a:spcPts val="0"/>
              </a:spcAft>
              <a:buClr>
                <a:schemeClr val="accent1"/>
              </a:buClr>
              <a:buSzPts val="1800"/>
              <a:buNone/>
              <a:defRPr/>
            </a:lvl6pPr>
            <a:lvl7pPr lvl="6" algn="l" rtl="0">
              <a:lnSpc>
                <a:spcPct val="80000"/>
              </a:lnSpc>
              <a:spcBef>
                <a:spcPts val="3900"/>
              </a:spcBef>
              <a:spcAft>
                <a:spcPts val="0"/>
              </a:spcAft>
              <a:buClr>
                <a:schemeClr val="accent1"/>
              </a:buClr>
              <a:buSzPts val="1800"/>
              <a:buNone/>
              <a:defRPr/>
            </a:lvl7pPr>
            <a:lvl8pPr lvl="7" algn="l" rtl="0">
              <a:lnSpc>
                <a:spcPct val="80000"/>
              </a:lnSpc>
              <a:spcBef>
                <a:spcPts val="3900"/>
              </a:spcBef>
              <a:spcAft>
                <a:spcPts val="0"/>
              </a:spcAft>
              <a:buClr>
                <a:schemeClr val="accent1"/>
              </a:buClr>
              <a:buSzPts val="1800"/>
              <a:buNone/>
              <a:defRPr/>
            </a:lvl8pPr>
            <a:lvl9pPr lvl="8" algn="l" rtl="0">
              <a:lnSpc>
                <a:spcPct val="80000"/>
              </a:lnSpc>
              <a:spcBef>
                <a:spcPts val="3900"/>
              </a:spcBef>
              <a:spcAft>
                <a:spcPts val="0"/>
              </a:spcAft>
              <a:buClr>
                <a:schemeClr val="accent1"/>
              </a:buClr>
              <a:buSzPts val="1800"/>
              <a:buNone/>
              <a:defRPr/>
            </a:lvl9pPr>
          </a:lstStyle>
          <a:p>
            <a:endParaRPr/>
          </a:p>
        </p:txBody>
      </p:sp>
      <p:sp>
        <p:nvSpPr>
          <p:cNvPr id="286" name="Google Shape;286;p13"/>
          <p:cNvSpPr txBox="1">
            <a:spLocks noGrp="1"/>
          </p:cNvSpPr>
          <p:nvPr>
            <p:ph type="body" idx="2"/>
          </p:nvPr>
        </p:nvSpPr>
        <p:spPr>
          <a:xfrm>
            <a:off x="762000" y="3860800"/>
            <a:ext cx="22860000" cy="8585100"/>
          </a:xfrm>
          <a:prstGeom prst="rect">
            <a:avLst/>
          </a:prstGeom>
          <a:noFill/>
          <a:ln>
            <a:noFill/>
          </a:ln>
        </p:spPr>
        <p:txBody>
          <a:bodyPr spcFirstLastPara="1" wrap="square" lIns="50800" tIns="50800" rIns="50800" bIns="50800" anchor="t" anchorCtr="0">
            <a:normAutofit/>
          </a:bodyPr>
          <a:lstStyle>
            <a:lvl1pPr marL="457200" lvl="0" indent="-348613" algn="l" rtl="0">
              <a:lnSpc>
                <a:spcPct val="100000"/>
              </a:lnSpc>
              <a:spcBef>
                <a:spcPts val="3900"/>
              </a:spcBef>
              <a:spcAft>
                <a:spcPts val="0"/>
              </a:spcAft>
              <a:buClr>
                <a:schemeClr val="accent1"/>
              </a:buClr>
              <a:buSzPts val="1890"/>
              <a:buChar char="▸"/>
              <a:defRPr/>
            </a:lvl1pPr>
            <a:lvl2pPr marL="914400" lvl="1" indent="-348613" algn="l" rtl="0">
              <a:lnSpc>
                <a:spcPct val="100000"/>
              </a:lnSpc>
              <a:spcBef>
                <a:spcPts val="3900"/>
              </a:spcBef>
              <a:spcAft>
                <a:spcPts val="0"/>
              </a:spcAft>
              <a:buClr>
                <a:schemeClr val="accent1"/>
              </a:buClr>
              <a:buSzPts val="1890"/>
              <a:buChar char="▸"/>
              <a:defRPr/>
            </a:lvl2pPr>
            <a:lvl3pPr marL="1371600" lvl="2" indent="-348613" algn="l" rtl="0">
              <a:lnSpc>
                <a:spcPct val="100000"/>
              </a:lnSpc>
              <a:spcBef>
                <a:spcPts val="3900"/>
              </a:spcBef>
              <a:spcAft>
                <a:spcPts val="0"/>
              </a:spcAft>
              <a:buClr>
                <a:schemeClr val="accent1"/>
              </a:buClr>
              <a:buSzPts val="1890"/>
              <a:buChar char="▸"/>
              <a:defRPr/>
            </a:lvl3pPr>
            <a:lvl4pPr marL="1828800" lvl="3" indent="-348613" algn="l" rtl="0">
              <a:lnSpc>
                <a:spcPct val="100000"/>
              </a:lnSpc>
              <a:spcBef>
                <a:spcPts val="3900"/>
              </a:spcBef>
              <a:spcAft>
                <a:spcPts val="0"/>
              </a:spcAft>
              <a:buClr>
                <a:schemeClr val="accent1"/>
              </a:buClr>
              <a:buSzPts val="1890"/>
              <a:buChar char="▸"/>
              <a:defRPr/>
            </a:lvl4pPr>
            <a:lvl5pPr marL="2286000" lvl="4" indent="-348613" algn="l" rtl="0">
              <a:lnSpc>
                <a:spcPct val="100000"/>
              </a:lnSpc>
              <a:spcBef>
                <a:spcPts val="3900"/>
              </a:spcBef>
              <a:spcAft>
                <a:spcPts val="0"/>
              </a:spcAft>
              <a:buClr>
                <a:schemeClr val="accent1"/>
              </a:buClr>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87" name="Google Shape;287;p13"/>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ullets">
  <p:cSld name="Bullets">
    <p:bg>
      <p:bgPr>
        <a:solidFill>
          <a:srgbClr val="222222"/>
        </a:solidFill>
        <a:effectLst/>
      </p:bgPr>
    </p:bg>
    <p:spTree>
      <p:nvGrpSpPr>
        <p:cNvPr id="1" name="Shape 288"/>
        <p:cNvGrpSpPr/>
        <p:nvPr/>
      </p:nvGrpSpPr>
      <p:grpSpPr>
        <a:xfrm>
          <a:off x="0" y="0"/>
          <a:ext cx="0" cy="0"/>
          <a:chOff x="0" y="0"/>
          <a:chExt cx="0" cy="0"/>
        </a:xfrm>
      </p:grpSpPr>
      <p:sp>
        <p:nvSpPr>
          <p:cNvPr id="289" name="Google Shape;289;p14"/>
          <p:cNvSpPr txBox="1">
            <a:spLocks noGrp="1"/>
          </p:cNvSpPr>
          <p:nvPr>
            <p:ph type="body" idx="1"/>
          </p:nvPr>
        </p:nvSpPr>
        <p:spPr>
          <a:xfrm>
            <a:off x="762000" y="635000"/>
            <a:ext cx="20955000" cy="635100"/>
          </a:xfrm>
          <a:prstGeom prst="rect">
            <a:avLst/>
          </a:prstGeom>
          <a:noFill/>
          <a:ln>
            <a:noFill/>
          </a:ln>
        </p:spPr>
        <p:txBody>
          <a:bodyPr spcFirstLastPara="1" wrap="square" lIns="50800" tIns="50800" rIns="50800" bIns="50800" anchor="b" anchorCtr="0">
            <a:spAutoFit/>
          </a:bodyPr>
          <a:lstStyle>
            <a:lvl1pPr marL="457200" lvl="0" indent="-228600" algn="l" rtl="0">
              <a:lnSpc>
                <a:spcPct val="80000"/>
              </a:lnSpc>
              <a:spcBef>
                <a:spcPts val="0"/>
              </a:spcBef>
              <a:spcAft>
                <a:spcPts val="0"/>
              </a:spcAft>
              <a:buClr>
                <a:srgbClr val="838787"/>
              </a:buClr>
              <a:buSzPts val="3600"/>
              <a:buFont typeface="Arial"/>
              <a:buNone/>
              <a:defRPr sz="3600" cap="none">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90" name="Google Shape;290;p14"/>
          <p:cNvSpPr txBox="1">
            <a:spLocks noGrp="1"/>
          </p:cNvSpPr>
          <p:nvPr>
            <p:ph type="body" idx="2"/>
          </p:nvPr>
        </p:nvSpPr>
        <p:spPr>
          <a:xfrm>
            <a:off x="762000" y="3860800"/>
            <a:ext cx="22860000" cy="8585100"/>
          </a:xfrm>
          <a:prstGeom prst="rect">
            <a:avLst/>
          </a:prstGeom>
          <a:noFill/>
          <a:ln>
            <a:noFill/>
          </a:ln>
        </p:spPr>
        <p:txBody>
          <a:bodyPr spcFirstLastPara="1" wrap="square" lIns="50800" tIns="50800" rIns="50800" bIns="50800" anchor="t" anchorCtr="0">
            <a:normAutofit/>
          </a:bodyPr>
          <a:lstStyle>
            <a:lvl1pPr marL="457200" lvl="0" indent="-371475" algn="l" rtl="0">
              <a:lnSpc>
                <a:spcPct val="100000"/>
              </a:lnSpc>
              <a:spcBef>
                <a:spcPts val="3900"/>
              </a:spcBef>
              <a:spcAft>
                <a:spcPts val="0"/>
              </a:spcAft>
              <a:buClr>
                <a:schemeClr val="accent1"/>
              </a:buClr>
              <a:buSzPts val="2250"/>
              <a:buChar char="▸"/>
              <a:defRPr/>
            </a:lvl1pPr>
            <a:lvl2pPr marL="914400" lvl="1" indent="-371475" algn="l" rtl="0">
              <a:lnSpc>
                <a:spcPct val="100000"/>
              </a:lnSpc>
              <a:spcBef>
                <a:spcPts val="3900"/>
              </a:spcBef>
              <a:spcAft>
                <a:spcPts val="0"/>
              </a:spcAft>
              <a:buClr>
                <a:schemeClr val="accent1"/>
              </a:buClr>
              <a:buSzPts val="2250"/>
              <a:buChar char="▸"/>
              <a:defRPr/>
            </a:lvl2pPr>
            <a:lvl3pPr marL="1371600" lvl="2" indent="-371475" algn="l" rtl="0">
              <a:lnSpc>
                <a:spcPct val="100000"/>
              </a:lnSpc>
              <a:spcBef>
                <a:spcPts val="3900"/>
              </a:spcBef>
              <a:spcAft>
                <a:spcPts val="0"/>
              </a:spcAft>
              <a:buClr>
                <a:schemeClr val="accent1"/>
              </a:buClr>
              <a:buSzPts val="2250"/>
              <a:buChar char="▸"/>
              <a:defRPr/>
            </a:lvl3pPr>
            <a:lvl4pPr marL="1828800" lvl="3" indent="-371475" algn="l" rtl="0">
              <a:lnSpc>
                <a:spcPct val="100000"/>
              </a:lnSpc>
              <a:spcBef>
                <a:spcPts val="3900"/>
              </a:spcBef>
              <a:spcAft>
                <a:spcPts val="0"/>
              </a:spcAft>
              <a:buClr>
                <a:schemeClr val="accent1"/>
              </a:buClr>
              <a:buSzPts val="2250"/>
              <a:buChar char="▸"/>
              <a:defRPr/>
            </a:lvl4pPr>
            <a:lvl5pPr marL="2286000" lvl="4" indent="-371475" algn="l" rtl="0">
              <a:lnSpc>
                <a:spcPct val="100000"/>
              </a:lnSpc>
              <a:spcBef>
                <a:spcPts val="3900"/>
              </a:spcBef>
              <a:spcAft>
                <a:spcPts val="0"/>
              </a:spcAft>
              <a:buClr>
                <a:schemeClr val="accent1"/>
              </a:buClr>
              <a:buSzPts val="225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91" name="Google Shape;291;p14"/>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762000" y="9042400"/>
            <a:ext cx="22860000" cy="3810000"/>
          </a:xfrm>
          <a:prstGeom prst="rect">
            <a:avLst/>
          </a:prstGeom>
        </p:spPr>
        <p:txBody>
          <a:bodyPr/>
          <a:lstStyle>
            <a:lvl1pPr>
              <a:spcBef>
                <a:spcPts val="0"/>
              </a:spcBef>
              <a:defRPr sz="30300"/>
            </a:lvl1pPr>
          </a:lstStyle>
          <a:p>
            <a:r>
              <a:t>Title Text</a:t>
            </a:r>
          </a:p>
        </p:txBody>
      </p:sp>
      <p:sp>
        <p:nvSpPr>
          <p:cNvPr id="35" name="Body Level One…"/>
          <p:cNvSpPr txBox="1">
            <a:spLocks noGrp="1"/>
          </p:cNvSpPr>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23013221" y="5842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222222"/>
        </a:solidFill>
        <a:effectLst/>
      </p:bgPr>
    </p:bg>
    <p:spTree>
      <p:nvGrpSpPr>
        <p:cNvPr id="1" name="Shape 292"/>
        <p:cNvGrpSpPr/>
        <p:nvPr/>
      </p:nvGrpSpPr>
      <p:grpSpPr>
        <a:xfrm>
          <a:off x="0" y="0"/>
          <a:ext cx="0" cy="0"/>
          <a:chOff x="0" y="0"/>
          <a:chExt cx="0" cy="0"/>
        </a:xfrm>
      </p:grpSpPr>
      <p:sp>
        <p:nvSpPr>
          <p:cNvPr id="293" name="Google Shape;293;p15"/>
          <p:cNvSpPr/>
          <p:nvPr/>
        </p:nvSpPr>
        <p:spPr>
          <a:xfrm>
            <a:off x="876300" y="3314700"/>
            <a:ext cx="22631400" cy="7317162"/>
          </a:xfrm>
          <a:custGeom>
            <a:avLst/>
            <a:gdLst/>
            <a:ahLst/>
            <a:cxnLst/>
            <a:rect l="l" t="t"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a:noFill/>
          </a:ln>
        </p:spPr>
        <p:txBody>
          <a:bodyPr spcFirstLastPara="1" wrap="square" lIns="50800" tIns="50800" rIns="50800" bIns="50800" anchor="ctr" anchorCtr="0">
            <a:noAutofit/>
          </a:bodyPr>
          <a:lstStyle/>
          <a:p>
            <a:pPr marL="0" marR="0" lvl="0" indent="0" algn="ctr" rtl="0">
              <a:lnSpc>
                <a:spcPct val="80000"/>
              </a:lnSpc>
              <a:spcBef>
                <a:spcPts val="0"/>
              </a:spcBef>
              <a:spcAft>
                <a:spcPts val="0"/>
              </a:spcAft>
              <a:buClr>
                <a:srgbClr val="FFFFFF"/>
              </a:buClr>
              <a:buSzPts val="3000"/>
              <a:buFont typeface="Arial"/>
              <a:buNone/>
            </a:pPr>
            <a:endParaRPr sz="3000" b="0" i="0" u="none" strike="noStrike" cap="none">
              <a:solidFill>
                <a:srgbClr val="838787"/>
              </a:solidFill>
              <a:latin typeface="Avenir"/>
              <a:ea typeface="Avenir"/>
              <a:cs typeface="Avenir"/>
              <a:sym typeface="Avenir"/>
            </a:endParaRPr>
          </a:p>
        </p:txBody>
      </p:sp>
      <p:sp>
        <p:nvSpPr>
          <p:cNvPr id="294" name="Google Shape;294;p15"/>
          <p:cNvSpPr txBox="1">
            <a:spLocks noGrp="1"/>
          </p:cNvSpPr>
          <p:nvPr>
            <p:ph type="body" idx="1"/>
          </p:nvPr>
        </p:nvSpPr>
        <p:spPr>
          <a:xfrm>
            <a:off x="1676400" y="4089400"/>
            <a:ext cx="21056700" cy="1806000"/>
          </a:xfrm>
          <a:prstGeom prst="rect">
            <a:avLst/>
          </a:prstGeom>
          <a:noFill/>
          <a:ln>
            <a:noFill/>
          </a:ln>
        </p:spPr>
        <p:txBody>
          <a:bodyPr spcFirstLastPara="1" wrap="square" lIns="50800" tIns="50800" rIns="50800" bIns="50800" anchor="t" anchorCtr="0">
            <a:spAutoFit/>
          </a:bodyPr>
          <a:lstStyle>
            <a:lvl1pPr marL="457200" lvl="0" indent="-228600" algn="l" rtl="0">
              <a:lnSpc>
                <a:spcPct val="80000"/>
              </a:lnSpc>
              <a:spcBef>
                <a:spcPts val="0"/>
              </a:spcBef>
              <a:spcAft>
                <a:spcPts val="0"/>
              </a:spcAft>
              <a:buClr>
                <a:srgbClr val="FFFFFF"/>
              </a:buClr>
              <a:buSzPts val="13400"/>
              <a:buFont typeface="Arial"/>
              <a:buNone/>
              <a:defRPr sz="13400" cap="none">
                <a:solidFill>
                  <a:srgbClr val="FFFFFF"/>
                </a:solidFill>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95" name="Google Shape;295;p15"/>
          <p:cNvSpPr txBox="1">
            <a:spLocks noGrp="1"/>
          </p:cNvSpPr>
          <p:nvPr>
            <p:ph type="body" idx="2"/>
          </p:nvPr>
        </p:nvSpPr>
        <p:spPr>
          <a:xfrm>
            <a:off x="762000" y="10953750"/>
            <a:ext cx="22860000" cy="1206600"/>
          </a:xfrm>
          <a:prstGeom prst="rect">
            <a:avLst/>
          </a:prstGeom>
          <a:noFill/>
          <a:ln>
            <a:noFill/>
          </a:ln>
        </p:spPr>
        <p:txBody>
          <a:bodyPr spcFirstLastPara="1" wrap="square" lIns="50800" tIns="50800" rIns="50800" bIns="50800" anchor="ctr" anchorCtr="0">
            <a:spAutoFit/>
          </a:bodyPr>
          <a:lstStyle>
            <a:lvl1pPr marL="457200" lvl="0" indent="-228600" algn="r" rtl="0">
              <a:lnSpc>
                <a:spcPct val="80000"/>
              </a:lnSpc>
              <a:spcBef>
                <a:spcPts val="0"/>
              </a:spcBef>
              <a:spcAft>
                <a:spcPts val="0"/>
              </a:spcAft>
              <a:buClr>
                <a:srgbClr val="838787"/>
              </a:buClr>
              <a:buSzPts val="8700"/>
              <a:buFont typeface="Arial"/>
              <a:buNone/>
              <a:defRPr sz="8700">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96" name="Google Shape;296;p15"/>
          <p:cNvSpPr txBox="1">
            <a:spLocks noGrp="1"/>
          </p:cNvSpPr>
          <p:nvPr>
            <p:ph type="body" idx="3"/>
          </p:nvPr>
        </p:nvSpPr>
        <p:spPr>
          <a:xfrm>
            <a:off x="762000" y="635000"/>
            <a:ext cx="20955000" cy="635100"/>
          </a:xfrm>
          <a:prstGeom prst="rect">
            <a:avLst/>
          </a:prstGeom>
          <a:noFill/>
          <a:ln>
            <a:noFill/>
          </a:ln>
        </p:spPr>
        <p:txBody>
          <a:bodyPr spcFirstLastPara="1" wrap="square" lIns="50800" tIns="50800" rIns="50800" bIns="50800" anchor="b" anchorCtr="0">
            <a:spAutoFit/>
          </a:bodyPr>
          <a:lstStyle>
            <a:lvl1pPr marL="457200" lvl="0" indent="-228600" algn="l" rtl="0">
              <a:lnSpc>
                <a:spcPct val="80000"/>
              </a:lnSpc>
              <a:spcBef>
                <a:spcPts val="0"/>
              </a:spcBef>
              <a:spcAft>
                <a:spcPts val="0"/>
              </a:spcAft>
              <a:buClr>
                <a:srgbClr val="838787"/>
              </a:buClr>
              <a:buSzPts val="3600"/>
              <a:buFont typeface="Arial"/>
              <a:buNone/>
              <a:defRPr sz="3600" cap="none">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297" name="Google Shape;297;p15"/>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Quote Alt">
  <p:cSld name="Quote Alt">
    <p:bg>
      <p:bgPr>
        <a:solidFill>
          <a:schemeClr val="accent1"/>
        </a:solidFill>
        <a:effectLst/>
      </p:bgPr>
    </p:bg>
    <p:spTree>
      <p:nvGrpSpPr>
        <p:cNvPr id="1" name="Shape 298"/>
        <p:cNvGrpSpPr/>
        <p:nvPr/>
      </p:nvGrpSpPr>
      <p:grpSpPr>
        <a:xfrm>
          <a:off x="0" y="0"/>
          <a:ext cx="0" cy="0"/>
          <a:chOff x="0" y="0"/>
          <a:chExt cx="0" cy="0"/>
        </a:xfrm>
      </p:grpSpPr>
      <p:sp>
        <p:nvSpPr>
          <p:cNvPr id="299" name="Google Shape;299;p16"/>
          <p:cNvSpPr txBox="1">
            <a:spLocks noGrp="1"/>
          </p:cNvSpPr>
          <p:nvPr>
            <p:ph type="body" idx="1"/>
          </p:nvPr>
        </p:nvSpPr>
        <p:spPr>
          <a:xfrm>
            <a:off x="11049000" y="3721100"/>
            <a:ext cx="12573000" cy="1806000"/>
          </a:xfrm>
          <a:prstGeom prst="rect">
            <a:avLst/>
          </a:prstGeom>
          <a:noFill/>
          <a:ln>
            <a:noFill/>
          </a:ln>
        </p:spPr>
        <p:txBody>
          <a:bodyPr spcFirstLastPara="1" wrap="square" lIns="50800" tIns="50800" rIns="50800" bIns="50800" anchor="t" anchorCtr="0">
            <a:spAutoFit/>
          </a:bodyPr>
          <a:lstStyle>
            <a:lvl1pPr marL="457200" lvl="0" indent="-228600" algn="l" rtl="0">
              <a:lnSpc>
                <a:spcPct val="80000"/>
              </a:lnSpc>
              <a:spcBef>
                <a:spcPts val="0"/>
              </a:spcBef>
              <a:spcAft>
                <a:spcPts val="0"/>
              </a:spcAft>
              <a:buClr>
                <a:srgbClr val="FFFFFF"/>
              </a:buClr>
              <a:buSzPts val="13400"/>
              <a:buFont typeface="Arial"/>
              <a:buNone/>
              <a:defRPr sz="13400" cap="none">
                <a:solidFill>
                  <a:srgbClr val="FFFFFF"/>
                </a:solidFill>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300" name="Google Shape;300;p16"/>
          <p:cNvSpPr>
            <a:spLocks noGrp="1"/>
          </p:cNvSpPr>
          <p:nvPr>
            <p:ph type="pic" idx="2"/>
          </p:nvPr>
        </p:nvSpPr>
        <p:spPr>
          <a:xfrm>
            <a:off x="-190500" y="0"/>
            <a:ext cx="12428400" cy="13716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1pPr>
            <a:lvl2pPr marR="0" lvl="1"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2pPr>
            <a:lvl3pPr marR="0" lvl="2"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3pPr>
            <a:lvl4pPr marR="0" lvl="3"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4pPr>
            <a:lvl5pPr marR="0" lvl="4"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5pPr>
            <a:lvl6pPr marR="0" lvl="5"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6pPr>
            <a:lvl7pPr marR="0" lvl="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7pPr>
            <a:lvl8pPr marR="0" lvl="7"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8pPr>
            <a:lvl9pPr marR="0" lvl="8"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9pPr>
          </a:lstStyle>
          <a:p>
            <a:endParaRPr/>
          </a:p>
        </p:txBody>
      </p:sp>
      <p:sp>
        <p:nvSpPr>
          <p:cNvPr id="301" name="Google Shape;301;p16"/>
          <p:cNvSpPr txBox="1">
            <a:spLocks noGrp="1"/>
          </p:cNvSpPr>
          <p:nvPr>
            <p:ph type="body" idx="3"/>
          </p:nvPr>
        </p:nvSpPr>
        <p:spPr>
          <a:xfrm>
            <a:off x="11049000" y="10953750"/>
            <a:ext cx="12573000" cy="1206600"/>
          </a:xfrm>
          <a:prstGeom prst="rect">
            <a:avLst/>
          </a:prstGeom>
          <a:noFill/>
          <a:ln>
            <a:noFill/>
          </a:ln>
        </p:spPr>
        <p:txBody>
          <a:bodyPr spcFirstLastPara="1" wrap="square" lIns="50800" tIns="50800" rIns="50800" bIns="50800" anchor="ctr" anchorCtr="0">
            <a:spAutoFit/>
          </a:bodyPr>
          <a:lstStyle>
            <a:lvl1pPr marL="457200" lvl="0" indent="-228600" algn="l" rtl="0">
              <a:lnSpc>
                <a:spcPct val="100000"/>
              </a:lnSpc>
              <a:spcBef>
                <a:spcPts val="0"/>
              </a:spcBef>
              <a:spcAft>
                <a:spcPts val="0"/>
              </a:spcAft>
              <a:buClr>
                <a:srgbClr val="232323"/>
              </a:buClr>
              <a:buSzPts val="8700"/>
              <a:buFont typeface="Arial"/>
              <a:buNone/>
              <a:defRPr sz="8700">
                <a:solidFill>
                  <a:srgbClr val="232323"/>
                </a:solidFill>
                <a:latin typeface="Arial"/>
                <a:ea typeface="Arial"/>
                <a:cs typeface="Arial"/>
                <a:sym typeface="Arial"/>
              </a:defRPr>
            </a:lvl1pPr>
            <a:lvl2pPr marL="914400" lvl="1" indent="-348613" algn="l" rtl="0">
              <a:lnSpc>
                <a:spcPct val="100000"/>
              </a:lnSpc>
              <a:spcBef>
                <a:spcPts val="3900"/>
              </a:spcBef>
              <a:spcAft>
                <a:spcPts val="0"/>
              </a:spcAft>
              <a:buSzPts val="1890"/>
              <a:buChar char="‣"/>
              <a:defRPr/>
            </a:lvl2pPr>
            <a:lvl3pPr marL="1371600" lvl="2" indent="-348613" algn="l" rtl="0">
              <a:lnSpc>
                <a:spcPct val="100000"/>
              </a:lnSpc>
              <a:spcBef>
                <a:spcPts val="3900"/>
              </a:spcBef>
              <a:spcAft>
                <a:spcPts val="0"/>
              </a:spcAft>
              <a:buSzPts val="1890"/>
              <a:buChar char="‣"/>
              <a:defRPr/>
            </a:lvl3pPr>
            <a:lvl4pPr marL="1828800" lvl="3" indent="-348613" algn="l" rtl="0">
              <a:lnSpc>
                <a:spcPct val="100000"/>
              </a:lnSpc>
              <a:spcBef>
                <a:spcPts val="3900"/>
              </a:spcBef>
              <a:spcAft>
                <a:spcPts val="0"/>
              </a:spcAft>
              <a:buSzPts val="1890"/>
              <a:buChar char="‣"/>
              <a:defRPr/>
            </a:lvl4pPr>
            <a:lvl5pPr marL="2286000" lvl="4" indent="-348613" algn="l" rtl="0">
              <a:lnSpc>
                <a:spcPct val="100000"/>
              </a:lnSpc>
              <a:spcBef>
                <a:spcPts val="3900"/>
              </a:spcBef>
              <a:spcAft>
                <a:spcPts val="0"/>
              </a:spcAft>
              <a:buSzPts val="1890"/>
              <a:buChar char="‣"/>
              <a:defRPr/>
            </a:lvl5pPr>
            <a:lvl6pPr marL="2743200" lvl="5" indent="-348613" algn="l" rtl="0">
              <a:lnSpc>
                <a:spcPct val="100000"/>
              </a:lnSpc>
              <a:spcBef>
                <a:spcPts val="3900"/>
              </a:spcBef>
              <a:spcAft>
                <a:spcPts val="0"/>
              </a:spcAft>
              <a:buSzPts val="1890"/>
              <a:buChar char="‣"/>
              <a:defRPr/>
            </a:lvl6pPr>
            <a:lvl7pPr marL="3200400" lvl="6" indent="-348613" algn="l" rtl="0">
              <a:lnSpc>
                <a:spcPct val="100000"/>
              </a:lnSpc>
              <a:spcBef>
                <a:spcPts val="3900"/>
              </a:spcBef>
              <a:spcAft>
                <a:spcPts val="0"/>
              </a:spcAft>
              <a:buSzPts val="1890"/>
              <a:buChar char="‣"/>
              <a:defRPr/>
            </a:lvl7pPr>
            <a:lvl8pPr marL="3657600" lvl="7" indent="-348613" algn="l" rtl="0">
              <a:lnSpc>
                <a:spcPct val="100000"/>
              </a:lnSpc>
              <a:spcBef>
                <a:spcPts val="3900"/>
              </a:spcBef>
              <a:spcAft>
                <a:spcPts val="0"/>
              </a:spcAft>
              <a:buSzPts val="1890"/>
              <a:buChar char="‣"/>
              <a:defRPr/>
            </a:lvl8pPr>
            <a:lvl9pPr marL="4114800" lvl="8" indent="-348613" algn="l" rtl="0">
              <a:lnSpc>
                <a:spcPct val="100000"/>
              </a:lnSpc>
              <a:spcBef>
                <a:spcPts val="3900"/>
              </a:spcBef>
              <a:spcAft>
                <a:spcPts val="0"/>
              </a:spcAft>
              <a:buSzPts val="1890"/>
              <a:buChar char="‣"/>
              <a:defRPr/>
            </a:lvl9pPr>
          </a:lstStyle>
          <a:p>
            <a:endParaRPr/>
          </a:p>
        </p:txBody>
      </p:sp>
      <p:sp>
        <p:nvSpPr>
          <p:cNvPr id="302" name="Google Shape;302;p16"/>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Blank Alt">
  <p:cSld name="Blank Alt">
    <p:spTree>
      <p:nvGrpSpPr>
        <p:cNvPr id="1" name="Shape 303"/>
        <p:cNvGrpSpPr/>
        <p:nvPr/>
      </p:nvGrpSpPr>
      <p:grpSpPr>
        <a:xfrm>
          <a:off x="0" y="0"/>
          <a:ext cx="0" cy="0"/>
          <a:chOff x="0" y="0"/>
          <a:chExt cx="0" cy="0"/>
        </a:xfrm>
      </p:grpSpPr>
      <p:sp>
        <p:nvSpPr>
          <p:cNvPr id="304" name="Google Shape;304;p17"/>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lvl="0"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1pPr>
            <a:lvl2pPr marL="0" lvl="1"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2pPr>
            <a:lvl3pPr marL="0" lvl="2"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3pPr>
            <a:lvl4pPr marL="0" lvl="3"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4pPr>
            <a:lvl5pPr marL="0" lvl="4"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5pPr>
            <a:lvl6pPr marL="0" lvl="5"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6pPr>
            <a:lvl7pPr marL="0" lvl="6"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7pPr>
            <a:lvl8pPr marL="0" lvl="7"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8pPr>
            <a:lvl9pPr marL="0" lvl="8" indent="0" algn="r" rtl="0">
              <a:lnSpc>
                <a:spcPct val="80000"/>
              </a:lnSpc>
              <a:spcBef>
                <a:spcPts val="0"/>
              </a:spcBef>
              <a:spcAft>
                <a:spcPts val="0"/>
              </a:spcAft>
              <a:buClr>
                <a:srgbClr val="838787"/>
              </a:buClr>
              <a:buSzPts val="3600"/>
              <a:buFont typeface="Arial"/>
              <a:buNone/>
              <a:defRPr sz="3600">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762000" y="5676900"/>
            <a:ext cx="22860000" cy="6350000"/>
          </a:xfrm>
          <a:prstGeom prst="rect">
            <a:avLst/>
          </a:prstGeom>
        </p:spPr>
        <p:txBody>
          <a:bodyPr/>
          <a:lstStyle>
            <a:lvl1pPr>
              <a:spcBef>
                <a:spcPts val="0"/>
              </a:spcBef>
              <a:defRPr sz="30300"/>
            </a:lvl1pPr>
          </a:lstStyle>
          <a:p>
            <a:r>
              <a:t>Title Text</a:t>
            </a:r>
          </a:p>
        </p:txBody>
      </p:sp>
      <p:sp>
        <p:nvSpPr>
          <p:cNvPr id="44"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190500" y="0"/>
            <a:ext cx="12428272" cy="13716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11049000" y="9042400"/>
            <a:ext cx="12573000" cy="3810000"/>
          </a:xfrm>
          <a:prstGeom prst="rect">
            <a:avLst/>
          </a:prstGeom>
        </p:spPr>
        <p:txBody>
          <a:bodyPr/>
          <a:lstStyle>
            <a:lvl1pPr>
              <a:spcBef>
                <a:spcPts val="0"/>
              </a:spcBef>
              <a:defRPr sz="30300"/>
            </a:lvl1pPr>
          </a:lstStyle>
          <a:p>
            <a:r>
              <a:t>Title Text</a:t>
            </a:r>
          </a:p>
        </p:txBody>
      </p:sp>
      <p:sp>
        <p:nvSpPr>
          <p:cNvPr id="54" name="Body Level One…"/>
          <p:cNvSpPr txBox="1">
            <a:spLocks noGrp="1"/>
          </p:cNvSpPr>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sz="7700" cap="all">
                <a:solidFill>
                  <a:srgbClr val="A6AAA9"/>
                </a:solidFill>
                <a:latin typeface="DIN Alternate Bold"/>
                <a:ea typeface="DIN Alternate Bold"/>
                <a:cs typeface="DIN Alternate Bold"/>
                <a:sym typeface="DIN Alternate Bold"/>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23063200" y="609600"/>
            <a:ext cx="553195" cy="635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sz="3600" cap="all" spc="180">
                <a:latin typeface="DIN Alternate Bold"/>
                <a:ea typeface="DIN Alternate Bold"/>
                <a:cs typeface="DIN Alternate Bold"/>
                <a:sym typeface="DIN Alternate Bold"/>
              </a:defRPr>
            </a:lvl1pPr>
          </a:lstStyle>
          <a:p>
            <a:r>
              <a:t>Text</a:t>
            </a:r>
          </a:p>
        </p:txBody>
      </p:sp>
      <p:sp>
        <p:nvSpPr>
          <p:cNvPr id="92" name="Image"/>
          <p:cNvSpPr>
            <a:spLocks noGrp="1"/>
          </p:cNvSpPr>
          <p:nvPr>
            <p:ph type="pic" idx="14"/>
          </p:nvPr>
        </p:nvSpPr>
        <p:spPr>
          <a:xfrm>
            <a:off x="13258800" y="0"/>
            <a:ext cx="12428272" cy="137160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762000" y="2159000"/>
            <a:ext cx="11811000" cy="1016000"/>
          </a:xfrm>
          <a:prstGeom prst="rect">
            <a:avLst/>
          </a:prstGeom>
        </p:spPr>
        <p:txBody>
          <a:bodyPr/>
          <a:lstStyle/>
          <a:p>
            <a:r>
              <a:t>Title Text</a:t>
            </a:r>
          </a:p>
        </p:txBody>
      </p:sp>
      <p:sp>
        <p:nvSpPr>
          <p:cNvPr id="94" name="Body Level One…"/>
          <p:cNvSpPr txBox="1">
            <a:spLocks noGrp="1"/>
          </p:cNvSpPr>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sz="8700" b="0" i="0" u="none" strike="noStrike" cap="all" spc="0" baseline="0">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sz="48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sz="3600" b="0" i="0" u="none" strike="noStrike" cap="none" spc="0" baseline="0">
          <a:solidFill>
            <a:schemeClr val="tx1"/>
          </a:solidFill>
          <a:uFillTx/>
          <a:latin typeface="+mn-lt"/>
          <a:ea typeface="+mn-ea"/>
          <a:cs typeface="+mn-cs"/>
          <a:sym typeface="DIN Alternate Bold"/>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cxnSp>
        <p:nvCxnSpPr>
          <p:cNvPr id="229" name="Google Shape;229;p1"/>
          <p:cNvCxnSpPr/>
          <p:nvPr/>
        </p:nvCxnSpPr>
        <p:spPr>
          <a:xfrm rot="10800000" flipH="1">
            <a:off x="762000" y="1396701"/>
            <a:ext cx="22860000" cy="300"/>
          </a:xfrm>
          <a:prstGeom prst="straightConnector1">
            <a:avLst/>
          </a:prstGeom>
          <a:noFill/>
          <a:ln w="25400" cap="flat" cmpd="sng">
            <a:solidFill>
              <a:srgbClr val="A6AAA9"/>
            </a:solidFill>
            <a:prstDash val="solid"/>
            <a:miter lim="400000"/>
            <a:headEnd type="none" w="sm" len="sm"/>
            <a:tailEnd type="none" w="sm" len="sm"/>
          </a:ln>
        </p:spPr>
      </p:cxnSp>
      <p:sp>
        <p:nvSpPr>
          <p:cNvPr id="230" name="Google Shape;230;p1"/>
          <p:cNvSpPr txBox="1">
            <a:spLocks noGrp="1"/>
          </p:cNvSpPr>
          <p:nvPr>
            <p:ph type="title"/>
          </p:nvPr>
        </p:nvSpPr>
        <p:spPr>
          <a:xfrm>
            <a:off x="762000" y="2159000"/>
            <a:ext cx="22860000" cy="1016100"/>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3900"/>
              </a:spcBef>
              <a:spcAft>
                <a:spcPts val="0"/>
              </a:spcAft>
              <a:buClr>
                <a:schemeClr val="accent1"/>
              </a:buClr>
              <a:buSzPts val="8700"/>
              <a:buFont typeface="Arial"/>
              <a:buNone/>
              <a:defRPr sz="8700" b="0" i="0" u="none" strike="noStrike" cap="none">
                <a:solidFill>
                  <a:schemeClr val="accent1"/>
                </a:solidFill>
                <a:latin typeface="Arial"/>
                <a:ea typeface="Arial"/>
                <a:cs typeface="Arial"/>
                <a:sym typeface="Arial"/>
              </a:defRPr>
            </a:lvl1pPr>
            <a:lvl2pPr marR="0" lvl="1" algn="l" rtl="0">
              <a:lnSpc>
                <a:spcPct val="80000"/>
              </a:lnSpc>
              <a:spcBef>
                <a:spcPts val="3900"/>
              </a:spcBef>
              <a:spcAft>
                <a:spcPts val="0"/>
              </a:spcAft>
              <a:buClr>
                <a:schemeClr val="accent1"/>
              </a:buClr>
              <a:buSzPts val="8700"/>
              <a:buFont typeface="Arial"/>
              <a:buNone/>
              <a:defRPr sz="8700" b="0" i="0" u="none" strike="noStrike" cap="none">
                <a:solidFill>
                  <a:schemeClr val="accent1"/>
                </a:solidFill>
                <a:latin typeface="Arial"/>
                <a:ea typeface="Arial"/>
                <a:cs typeface="Arial"/>
                <a:sym typeface="Arial"/>
              </a:defRPr>
            </a:lvl2pPr>
            <a:lvl3pPr marR="0" lvl="2" algn="l" rtl="0">
              <a:lnSpc>
                <a:spcPct val="80000"/>
              </a:lnSpc>
              <a:spcBef>
                <a:spcPts val="3900"/>
              </a:spcBef>
              <a:spcAft>
                <a:spcPts val="0"/>
              </a:spcAft>
              <a:buClr>
                <a:schemeClr val="accent1"/>
              </a:buClr>
              <a:buSzPts val="8700"/>
              <a:buFont typeface="Arial"/>
              <a:buNone/>
              <a:defRPr sz="8700" b="0" i="0" u="none" strike="noStrike" cap="none">
                <a:solidFill>
                  <a:schemeClr val="accent1"/>
                </a:solidFill>
                <a:latin typeface="Arial"/>
                <a:ea typeface="Arial"/>
                <a:cs typeface="Arial"/>
                <a:sym typeface="Arial"/>
              </a:defRPr>
            </a:lvl3pPr>
            <a:lvl4pPr marR="0" lvl="3" algn="l" rtl="0">
              <a:lnSpc>
                <a:spcPct val="80000"/>
              </a:lnSpc>
              <a:spcBef>
                <a:spcPts val="3900"/>
              </a:spcBef>
              <a:spcAft>
                <a:spcPts val="0"/>
              </a:spcAft>
              <a:buClr>
                <a:schemeClr val="accent1"/>
              </a:buClr>
              <a:buSzPts val="8700"/>
              <a:buFont typeface="Arial"/>
              <a:buNone/>
              <a:defRPr sz="8700" b="0" i="0" u="none" strike="noStrike" cap="none">
                <a:solidFill>
                  <a:schemeClr val="accent1"/>
                </a:solidFill>
                <a:latin typeface="Arial"/>
                <a:ea typeface="Arial"/>
                <a:cs typeface="Arial"/>
                <a:sym typeface="Arial"/>
              </a:defRPr>
            </a:lvl4pPr>
            <a:lvl5pPr marR="0" lvl="4" algn="l" rtl="0">
              <a:lnSpc>
                <a:spcPct val="80000"/>
              </a:lnSpc>
              <a:spcBef>
                <a:spcPts val="3900"/>
              </a:spcBef>
              <a:spcAft>
                <a:spcPts val="0"/>
              </a:spcAft>
              <a:buClr>
                <a:schemeClr val="accent1"/>
              </a:buClr>
              <a:buSzPts val="8700"/>
              <a:buFont typeface="Arial"/>
              <a:buNone/>
              <a:defRPr sz="8700" b="0" i="0" u="none" strike="noStrike" cap="none">
                <a:solidFill>
                  <a:schemeClr val="accent1"/>
                </a:solidFill>
                <a:latin typeface="Arial"/>
                <a:ea typeface="Arial"/>
                <a:cs typeface="Arial"/>
                <a:sym typeface="Arial"/>
              </a:defRPr>
            </a:lvl5pPr>
            <a:lvl6pPr marR="0" lvl="5" algn="l" rtl="0">
              <a:lnSpc>
                <a:spcPct val="80000"/>
              </a:lnSpc>
              <a:spcBef>
                <a:spcPts val="3900"/>
              </a:spcBef>
              <a:spcAft>
                <a:spcPts val="0"/>
              </a:spcAft>
              <a:buClr>
                <a:schemeClr val="accent1"/>
              </a:buClr>
              <a:buSzPts val="8700"/>
              <a:buFont typeface="Arial"/>
              <a:buNone/>
              <a:defRPr sz="8700" b="0" i="0" u="none" strike="noStrike" cap="none">
                <a:solidFill>
                  <a:schemeClr val="accent1"/>
                </a:solidFill>
                <a:latin typeface="Arial"/>
                <a:ea typeface="Arial"/>
                <a:cs typeface="Arial"/>
                <a:sym typeface="Arial"/>
              </a:defRPr>
            </a:lvl6pPr>
            <a:lvl7pPr marR="0" lvl="6" algn="l" rtl="0">
              <a:lnSpc>
                <a:spcPct val="80000"/>
              </a:lnSpc>
              <a:spcBef>
                <a:spcPts val="3900"/>
              </a:spcBef>
              <a:spcAft>
                <a:spcPts val="0"/>
              </a:spcAft>
              <a:buClr>
                <a:schemeClr val="accent1"/>
              </a:buClr>
              <a:buSzPts val="8700"/>
              <a:buFont typeface="Arial"/>
              <a:buNone/>
              <a:defRPr sz="8700" b="0" i="0" u="none" strike="noStrike" cap="none">
                <a:solidFill>
                  <a:schemeClr val="accent1"/>
                </a:solidFill>
                <a:latin typeface="Arial"/>
                <a:ea typeface="Arial"/>
                <a:cs typeface="Arial"/>
                <a:sym typeface="Arial"/>
              </a:defRPr>
            </a:lvl7pPr>
            <a:lvl8pPr marR="0" lvl="7" algn="l" rtl="0">
              <a:lnSpc>
                <a:spcPct val="80000"/>
              </a:lnSpc>
              <a:spcBef>
                <a:spcPts val="3900"/>
              </a:spcBef>
              <a:spcAft>
                <a:spcPts val="0"/>
              </a:spcAft>
              <a:buClr>
                <a:schemeClr val="accent1"/>
              </a:buClr>
              <a:buSzPts val="8700"/>
              <a:buFont typeface="Arial"/>
              <a:buNone/>
              <a:defRPr sz="8700" b="0" i="0" u="none" strike="noStrike" cap="none">
                <a:solidFill>
                  <a:schemeClr val="accent1"/>
                </a:solidFill>
                <a:latin typeface="Arial"/>
                <a:ea typeface="Arial"/>
                <a:cs typeface="Arial"/>
                <a:sym typeface="Arial"/>
              </a:defRPr>
            </a:lvl8pPr>
            <a:lvl9pPr marR="0" lvl="8" algn="l" rtl="0">
              <a:lnSpc>
                <a:spcPct val="80000"/>
              </a:lnSpc>
              <a:spcBef>
                <a:spcPts val="3900"/>
              </a:spcBef>
              <a:spcAft>
                <a:spcPts val="0"/>
              </a:spcAft>
              <a:buClr>
                <a:schemeClr val="accent1"/>
              </a:buClr>
              <a:buSzPts val="8700"/>
              <a:buFont typeface="Arial"/>
              <a:buNone/>
              <a:defRPr sz="8700" b="0" i="0" u="none" strike="noStrike" cap="none">
                <a:solidFill>
                  <a:schemeClr val="accent1"/>
                </a:solidFill>
                <a:latin typeface="Arial"/>
                <a:ea typeface="Arial"/>
                <a:cs typeface="Arial"/>
                <a:sym typeface="Arial"/>
              </a:defRPr>
            </a:lvl9pPr>
          </a:lstStyle>
          <a:p>
            <a:endParaRPr/>
          </a:p>
        </p:txBody>
      </p:sp>
      <p:sp>
        <p:nvSpPr>
          <p:cNvPr id="231" name="Google Shape;231;p1"/>
          <p:cNvSpPr txBox="1">
            <a:spLocks noGrp="1"/>
          </p:cNvSpPr>
          <p:nvPr>
            <p:ph type="body" idx="1"/>
          </p:nvPr>
        </p:nvSpPr>
        <p:spPr>
          <a:xfrm>
            <a:off x="762000" y="3860800"/>
            <a:ext cx="22860000" cy="8585100"/>
          </a:xfrm>
          <a:prstGeom prst="rect">
            <a:avLst/>
          </a:prstGeom>
          <a:noFill/>
          <a:ln>
            <a:noFill/>
          </a:ln>
        </p:spPr>
        <p:txBody>
          <a:bodyPr spcFirstLastPara="1" wrap="square" lIns="50800" tIns="50800" rIns="50800" bIns="50800" anchor="t" anchorCtr="0">
            <a:normAutofit/>
          </a:bodyPr>
          <a:lstStyle>
            <a:lvl1pPr marL="457200" marR="0" lvl="0" indent="-54863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1pPr>
            <a:lvl2pPr marL="914400" marR="0" lvl="1" indent="-54863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2pPr>
            <a:lvl3pPr marL="1371600" marR="0" lvl="2" indent="-54863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3pPr>
            <a:lvl4pPr marL="1828800" marR="0" lvl="3" indent="-54863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4pPr>
            <a:lvl5pPr marL="2286000" marR="0" lvl="4" indent="-54863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5pPr>
            <a:lvl6pPr marL="2743200" marR="0" lvl="5" indent="-54863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6pPr>
            <a:lvl7pPr marL="3200400" marR="0" lvl="6" indent="-54863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7pPr>
            <a:lvl8pPr marL="3657600" marR="0" lvl="7" indent="-54863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8pPr>
            <a:lvl9pPr marL="4114800" marR="0" lvl="8" indent="-548636" algn="l" rtl="0">
              <a:lnSpc>
                <a:spcPct val="100000"/>
              </a:lnSpc>
              <a:spcBef>
                <a:spcPts val="3900"/>
              </a:spcBef>
              <a:spcAft>
                <a:spcPts val="0"/>
              </a:spcAft>
              <a:buClr>
                <a:srgbClr val="38A3D5"/>
              </a:buClr>
              <a:buSzPts val="5040"/>
              <a:buFont typeface="Avenir"/>
              <a:buChar char="‣"/>
              <a:defRPr sz="4800" b="0" i="0" u="none" strike="noStrike" cap="none">
                <a:solidFill>
                  <a:srgbClr val="838787"/>
                </a:solidFill>
                <a:latin typeface="Avenir"/>
                <a:ea typeface="Avenir"/>
                <a:cs typeface="Avenir"/>
                <a:sym typeface="Avenir"/>
              </a:defRPr>
            </a:lvl9pPr>
          </a:lstStyle>
          <a:p>
            <a:endParaRPr/>
          </a:p>
        </p:txBody>
      </p:sp>
      <p:sp>
        <p:nvSpPr>
          <p:cNvPr id="232" name="Google Shape;232;p1"/>
          <p:cNvSpPr txBox="1">
            <a:spLocks noGrp="1"/>
          </p:cNvSpPr>
          <p:nvPr>
            <p:ph type="sldNum" idx="12"/>
          </p:nvPr>
        </p:nvSpPr>
        <p:spPr>
          <a:xfrm>
            <a:off x="23059652" y="609600"/>
            <a:ext cx="553200" cy="635100"/>
          </a:xfrm>
          <a:prstGeom prst="rect">
            <a:avLst/>
          </a:prstGeom>
          <a:noFill/>
          <a:ln>
            <a:noFill/>
          </a:ln>
        </p:spPr>
        <p:txBody>
          <a:bodyPr spcFirstLastPara="1" wrap="square" lIns="50800" tIns="50800" rIns="50800" bIns="50800" anchor="t" anchorCtr="0">
            <a:spAutoFit/>
          </a:bodyPr>
          <a:lstStyle>
            <a:lvl1pPr marL="0" marR="0" lvl="0" indent="0" algn="r" rtl="0">
              <a:lnSpc>
                <a:spcPct val="80000"/>
              </a:lnSpc>
              <a:spcBef>
                <a:spcPts val="0"/>
              </a:spcBef>
              <a:spcAft>
                <a:spcPts val="0"/>
              </a:spcAft>
              <a:buClr>
                <a:srgbClr val="838787"/>
              </a:buClr>
              <a:buSzPts val="3600"/>
              <a:buFont typeface="Arial"/>
              <a:buNone/>
              <a:defRPr sz="3600" b="0" i="0" u="none" strike="noStrike" cap="none">
                <a:solidFill>
                  <a:srgbClr val="838787"/>
                </a:solidFill>
                <a:latin typeface="Arial"/>
                <a:ea typeface="Arial"/>
                <a:cs typeface="Arial"/>
                <a:sym typeface="Arial"/>
              </a:defRPr>
            </a:lvl1pPr>
            <a:lvl2pPr marL="0" marR="0" lvl="1" indent="0" algn="r" rtl="0">
              <a:lnSpc>
                <a:spcPct val="80000"/>
              </a:lnSpc>
              <a:spcBef>
                <a:spcPts val="0"/>
              </a:spcBef>
              <a:spcAft>
                <a:spcPts val="0"/>
              </a:spcAft>
              <a:buClr>
                <a:srgbClr val="838787"/>
              </a:buClr>
              <a:buSzPts val="3600"/>
              <a:buFont typeface="Arial"/>
              <a:buNone/>
              <a:defRPr sz="3600" b="0" i="0" u="none" strike="noStrike" cap="none">
                <a:solidFill>
                  <a:srgbClr val="838787"/>
                </a:solidFill>
                <a:latin typeface="Arial"/>
                <a:ea typeface="Arial"/>
                <a:cs typeface="Arial"/>
                <a:sym typeface="Arial"/>
              </a:defRPr>
            </a:lvl2pPr>
            <a:lvl3pPr marL="0" marR="0" lvl="2" indent="0" algn="r" rtl="0">
              <a:lnSpc>
                <a:spcPct val="80000"/>
              </a:lnSpc>
              <a:spcBef>
                <a:spcPts val="0"/>
              </a:spcBef>
              <a:spcAft>
                <a:spcPts val="0"/>
              </a:spcAft>
              <a:buClr>
                <a:srgbClr val="838787"/>
              </a:buClr>
              <a:buSzPts val="3600"/>
              <a:buFont typeface="Arial"/>
              <a:buNone/>
              <a:defRPr sz="3600" b="0" i="0" u="none" strike="noStrike" cap="none">
                <a:solidFill>
                  <a:srgbClr val="838787"/>
                </a:solidFill>
                <a:latin typeface="Arial"/>
                <a:ea typeface="Arial"/>
                <a:cs typeface="Arial"/>
                <a:sym typeface="Arial"/>
              </a:defRPr>
            </a:lvl3pPr>
            <a:lvl4pPr marL="0" marR="0" lvl="3" indent="0" algn="r" rtl="0">
              <a:lnSpc>
                <a:spcPct val="80000"/>
              </a:lnSpc>
              <a:spcBef>
                <a:spcPts val="0"/>
              </a:spcBef>
              <a:spcAft>
                <a:spcPts val="0"/>
              </a:spcAft>
              <a:buClr>
                <a:srgbClr val="838787"/>
              </a:buClr>
              <a:buSzPts val="3600"/>
              <a:buFont typeface="Arial"/>
              <a:buNone/>
              <a:defRPr sz="3600" b="0" i="0" u="none" strike="noStrike" cap="none">
                <a:solidFill>
                  <a:srgbClr val="838787"/>
                </a:solidFill>
                <a:latin typeface="Arial"/>
                <a:ea typeface="Arial"/>
                <a:cs typeface="Arial"/>
                <a:sym typeface="Arial"/>
              </a:defRPr>
            </a:lvl4pPr>
            <a:lvl5pPr marL="0" marR="0" lvl="4" indent="0" algn="r" rtl="0">
              <a:lnSpc>
                <a:spcPct val="80000"/>
              </a:lnSpc>
              <a:spcBef>
                <a:spcPts val="0"/>
              </a:spcBef>
              <a:spcAft>
                <a:spcPts val="0"/>
              </a:spcAft>
              <a:buClr>
                <a:srgbClr val="838787"/>
              </a:buClr>
              <a:buSzPts val="3600"/>
              <a:buFont typeface="Arial"/>
              <a:buNone/>
              <a:defRPr sz="3600" b="0" i="0" u="none" strike="noStrike" cap="none">
                <a:solidFill>
                  <a:srgbClr val="838787"/>
                </a:solidFill>
                <a:latin typeface="Arial"/>
                <a:ea typeface="Arial"/>
                <a:cs typeface="Arial"/>
                <a:sym typeface="Arial"/>
              </a:defRPr>
            </a:lvl5pPr>
            <a:lvl6pPr marL="0" marR="0" lvl="5" indent="0" algn="r" rtl="0">
              <a:lnSpc>
                <a:spcPct val="80000"/>
              </a:lnSpc>
              <a:spcBef>
                <a:spcPts val="0"/>
              </a:spcBef>
              <a:spcAft>
                <a:spcPts val="0"/>
              </a:spcAft>
              <a:buClr>
                <a:srgbClr val="838787"/>
              </a:buClr>
              <a:buSzPts val="3600"/>
              <a:buFont typeface="Arial"/>
              <a:buNone/>
              <a:defRPr sz="3600" b="0" i="0" u="none" strike="noStrike" cap="none">
                <a:solidFill>
                  <a:srgbClr val="838787"/>
                </a:solidFill>
                <a:latin typeface="Arial"/>
                <a:ea typeface="Arial"/>
                <a:cs typeface="Arial"/>
                <a:sym typeface="Arial"/>
              </a:defRPr>
            </a:lvl6pPr>
            <a:lvl7pPr marL="0" marR="0" lvl="6" indent="0" algn="r" rtl="0">
              <a:lnSpc>
                <a:spcPct val="80000"/>
              </a:lnSpc>
              <a:spcBef>
                <a:spcPts val="0"/>
              </a:spcBef>
              <a:spcAft>
                <a:spcPts val="0"/>
              </a:spcAft>
              <a:buClr>
                <a:srgbClr val="838787"/>
              </a:buClr>
              <a:buSzPts val="3600"/>
              <a:buFont typeface="Arial"/>
              <a:buNone/>
              <a:defRPr sz="3600" b="0" i="0" u="none" strike="noStrike" cap="none">
                <a:solidFill>
                  <a:srgbClr val="838787"/>
                </a:solidFill>
                <a:latin typeface="Arial"/>
                <a:ea typeface="Arial"/>
                <a:cs typeface="Arial"/>
                <a:sym typeface="Arial"/>
              </a:defRPr>
            </a:lvl7pPr>
            <a:lvl8pPr marL="0" marR="0" lvl="7" indent="0" algn="r" rtl="0">
              <a:lnSpc>
                <a:spcPct val="80000"/>
              </a:lnSpc>
              <a:spcBef>
                <a:spcPts val="0"/>
              </a:spcBef>
              <a:spcAft>
                <a:spcPts val="0"/>
              </a:spcAft>
              <a:buClr>
                <a:srgbClr val="838787"/>
              </a:buClr>
              <a:buSzPts val="3600"/>
              <a:buFont typeface="Arial"/>
              <a:buNone/>
              <a:defRPr sz="3600" b="0" i="0" u="none" strike="noStrike" cap="none">
                <a:solidFill>
                  <a:srgbClr val="838787"/>
                </a:solidFill>
                <a:latin typeface="Arial"/>
                <a:ea typeface="Arial"/>
                <a:cs typeface="Arial"/>
                <a:sym typeface="Arial"/>
              </a:defRPr>
            </a:lvl8pPr>
            <a:lvl9pPr marL="0" marR="0" lvl="8" indent="0" algn="r" rtl="0">
              <a:lnSpc>
                <a:spcPct val="80000"/>
              </a:lnSpc>
              <a:spcBef>
                <a:spcPts val="0"/>
              </a:spcBef>
              <a:spcAft>
                <a:spcPts val="0"/>
              </a:spcAft>
              <a:buClr>
                <a:srgbClr val="838787"/>
              </a:buClr>
              <a:buSzPts val="3600"/>
              <a:buFont typeface="Arial"/>
              <a:buNone/>
              <a:defRPr sz="3600" b="0" i="0" u="none" strike="noStrike" cap="none">
                <a:solidFill>
                  <a:srgbClr val="83878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221E"/>
        </a:solidFill>
        <a:effectLst/>
      </p:bgPr>
    </p:bg>
    <p:spTree>
      <p:nvGrpSpPr>
        <p:cNvPr id="1" name=""/>
        <p:cNvGrpSpPr/>
        <p:nvPr/>
      </p:nvGrpSpPr>
      <p:grpSpPr>
        <a:xfrm>
          <a:off x="0" y="0"/>
          <a:ext cx="0" cy="0"/>
          <a:chOff x="0" y="0"/>
          <a:chExt cx="0" cy="0"/>
        </a:xfrm>
      </p:grpSpPr>
      <p:sp>
        <p:nvSpPr>
          <p:cNvPr id="167" name="Dairy industry"/>
          <p:cNvSpPr txBox="1">
            <a:spLocks noGrp="1"/>
          </p:cNvSpPr>
          <p:nvPr>
            <p:ph type="subTitle" sz="quarter" idx="1"/>
          </p:nvPr>
        </p:nvSpPr>
        <p:spPr>
          <a:xfrm>
            <a:off x="10518434" y="550693"/>
            <a:ext cx="12259236" cy="7448175"/>
          </a:xfrm>
          <a:prstGeom prst="rect">
            <a:avLst/>
          </a:prstGeom>
        </p:spPr>
        <p:txBody>
          <a:bodyPr>
            <a:normAutofit/>
          </a:bodyPr>
          <a:lstStyle/>
          <a:p>
            <a:r>
              <a:rPr lang="en-US" sz="7200">
                <a:solidFill>
                  <a:schemeClr val="accent1"/>
                </a:solidFill>
                <a:latin typeface="Arial Nova"/>
                <a:ea typeface="+mn-ea"/>
                <a:cs typeface="+mn-cs"/>
                <a:sym typeface="DIN Condensed Bold"/>
              </a:rPr>
              <a:t>Trends</a:t>
            </a:r>
            <a:r>
              <a:rPr lang="en-US" sz="7200">
                <a:solidFill>
                  <a:schemeClr val="accent1"/>
                </a:solidFill>
                <a:latin typeface="Arial Nova"/>
                <a:ea typeface="+mn-ea"/>
                <a:cs typeface="+mn-cs"/>
              </a:rPr>
              <a:t> in the Dairy</a:t>
            </a:r>
            <a:r>
              <a:rPr sz="7200">
                <a:solidFill>
                  <a:schemeClr val="accent1"/>
                </a:solidFill>
                <a:latin typeface="Arial Nova"/>
                <a:ea typeface="+mn-ea"/>
                <a:cs typeface="+mn-cs"/>
              </a:rPr>
              <a:t> </a:t>
            </a:r>
            <a:r>
              <a:rPr lang="en-US" sz="7200">
                <a:solidFill>
                  <a:schemeClr val="accent1"/>
                </a:solidFill>
                <a:latin typeface="Arial Nova"/>
                <a:ea typeface="+mn-ea"/>
                <a:cs typeface="+mn-cs"/>
              </a:rPr>
              <a:t>industry</a:t>
            </a:r>
          </a:p>
          <a:p>
            <a:endParaRPr lang="en-US" sz="7200">
              <a:solidFill>
                <a:schemeClr val="accent1"/>
              </a:solidFill>
              <a:latin typeface="+mn-lt"/>
              <a:ea typeface="+mn-ea"/>
              <a:cs typeface="+mn-cs"/>
            </a:endParaRPr>
          </a:p>
          <a:p>
            <a:r>
              <a:rPr lang="en-US" sz="2800">
                <a:solidFill>
                  <a:schemeClr val="accent1"/>
                </a:solidFill>
                <a:latin typeface="Arial Nova"/>
                <a:ea typeface="+mn-ea"/>
                <a:cs typeface="+mn-cs"/>
              </a:rPr>
              <a:t>4/29/2020</a:t>
            </a:r>
          </a:p>
        </p:txBody>
      </p:sp>
      <p:pic>
        <p:nvPicPr>
          <p:cNvPr id="4" name="Image" descr="Image">
            <a:extLst>
              <a:ext uri="{FF2B5EF4-FFF2-40B4-BE49-F238E27FC236}">
                <a16:creationId xmlns:a16="http://schemas.microsoft.com/office/drawing/2014/main" id="{3A3EEF41-9A35-4AE2-8F3E-AE3315596FFF}"/>
              </a:ext>
            </a:extLst>
          </p:cNvPr>
          <p:cNvPicPr>
            <a:picLocks noChangeAspect="1"/>
          </p:cNvPicPr>
          <p:nvPr/>
        </p:nvPicPr>
        <p:blipFill>
          <a:blip r:embed="rId2"/>
          <a:srcRect l="12500" r="12500"/>
          <a:stretch>
            <a:fillRect/>
          </a:stretch>
        </p:blipFill>
        <p:spPr>
          <a:xfrm>
            <a:off x="-66658" y="0"/>
            <a:ext cx="10287000" cy="13716000"/>
          </a:xfrm>
          <a:prstGeom prst="rect">
            <a:avLst/>
          </a:prstGeom>
        </p:spPr>
      </p:pic>
    </p:spTree>
    <p:extLst>
      <p:ext uri="{BB962C8B-B14F-4D97-AF65-F5344CB8AC3E}">
        <p14:creationId xmlns:p14="http://schemas.microsoft.com/office/powerpoint/2010/main" val="372219375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CDE89CFB-0712-4B19-BBC8-BF21EB290A58}"/>
              </a:ext>
            </a:extLst>
          </p:cNvPr>
          <p:cNvSpPr>
            <a:spLocks noGrp="1"/>
          </p:cNvSpPr>
          <p:nvPr>
            <p:ph type="title"/>
          </p:nvPr>
        </p:nvSpPr>
        <p:spPr>
          <a:xfrm>
            <a:off x="762000" y="2159000"/>
            <a:ext cx="11811000" cy="1016000"/>
          </a:xfrm>
        </p:spPr>
        <p:txBody>
          <a:bodyPr lIns="50800" tIns="50800" rIns="50800" bIns="50800">
            <a:normAutofit/>
          </a:bodyPr>
          <a:lstStyle/>
          <a:p>
            <a:r>
              <a:rPr lang="en-US" sz="6700"/>
              <a:t>Introduction</a:t>
            </a:r>
          </a:p>
        </p:txBody>
      </p:sp>
      <p:sp>
        <p:nvSpPr>
          <p:cNvPr id="14" name="Text Placeholder 4">
            <a:extLst>
              <a:ext uri="{FF2B5EF4-FFF2-40B4-BE49-F238E27FC236}">
                <a16:creationId xmlns:a16="http://schemas.microsoft.com/office/drawing/2014/main" id="{BF2D1B1F-4708-4133-8E77-7682EAF85E4D}"/>
              </a:ext>
            </a:extLst>
          </p:cNvPr>
          <p:cNvSpPr>
            <a:spLocks noGrp="1"/>
          </p:cNvSpPr>
          <p:nvPr>
            <p:ph type="body" sz="half" idx="1"/>
          </p:nvPr>
        </p:nvSpPr>
        <p:spPr>
          <a:xfrm>
            <a:off x="137410" y="3652390"/>
            <a:ext cx="9778360" cy="9596775"/>
          </a:xfrm>
        </p:spPr>
        <p:txBody>
          <a:bodyPr lIns="50800" tIns="50800" rIns="50800" bIns="50800" anchor="t">
            <a:normAutofit/>
          </a:bodyPr>
          <a:lstStyle/>
          <a:p>
            <a:r>
              <a:rPr lang="en-US"/>
              <a:t>In this sub-topic, my research focuses on two of the many challenges that most modern US dairy farmers face in terms of farm living and household, in hopes to find out how these challenges may affect dairy farmers and the farm industry as a whole.</a:t>
            </a:r>
          </a:p>
          <a:p>
            <a:pPr marL="635000" lvl="1" indent="0">
              <a:buNone/>
            </a:pPr>
            <a:endParaRPr lang="en-US"/>
          </a:p>
          <a:p>
            <a:pPr marL="0" indent="0">
              <a:buNone/>
            </a:pPr>
            <a:endParaRPr lang="en-US" sz="3600"/>
          </a:p>
          <a:p>
            <a:pPr marL="635000" lvl="1" indent="0">
              <a:buNone/>
            </a:pPr>
            <a:endParaRPr lang="en-US" sz="2800"/>
          </a:p>
          <a:p>
            <a:pPr lvl="1"/>
            <a:endParaRPr lang="en-US"/>
          </a:p>
          <a:p>
            <a:pPr lvl="1"/>
            <a:endParaRPr lang="en-US"/>
          </a:p>
        </p:txBody>
      </p:sp>
      <p:pic>
        <p:nvPicPr>
          <p:cNvPr id="5" name="Picture 5" descr="A person standing next to a cow&#10;&#10;Description generated with very high confidence">
            <a:extLst>
              <a:ext uri="{FF2B5EF4-FFF2-40B4-BE49-F238E27FC236}">
                <a16:creationId xmlns:a16="http://schemas.microsoft.com/office/drawing/2014/main" id="{1993D112-FC4B-4531-B555-94CB67E3CA07}"/>
              </a:ext>
            </a:extLst>
          </p:cNvPr>
          <p:cNvPicPr>
            <a:picLocks noChangeAspect="1"/>
          </p:cNvPicPr>
          <p:nvPr/>
        </p:nvPicPr>
        <p:blipFill>
          <a:blip r:embed="rId2"/>
          <a:stretch>
            <a:fillRect/>
          </a:stretch>
        </p:blipFill>
        <p:spPr>
          <a:xfrm>
            <a:off x="10182534" y="2362969"/>
            <a:ext cx="13589329" cy="10338682"/>
          </a:xfrm>
          <a:prstGeom prst="rect">
            <a:avLst/>
          </a:prstGeom>
        </p:spPr>
      </p:pic>
    </p:spTree>
    <p:extLst>
      <p:ext uri="{BB962C8B-B14F-4D97-AF65-F5344CB8AC3E}">
        <p14:creationId xmlns:p14="http://schemas.microsoft.com/office/powerpoint/2010/main" val="24809342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CDE89CFB-0712-4B19-BBC8-BF21EB290A58}"/>
              </a:ext>
            </a:extLst>
          </p:cNvPr>
          <p:cNvSpPr>
            <a:spLocks noGrp="1"/>
          </p:cNvSpPr>
          <p:nvPr>
            <p:ph type="title"/>
          </p:nvPr>
        </p:nvSpPr>
        <p:spPr>
          <a:xfrm>
            <a:off x="709973" y="1651740"/>
            <a:ext cx="9023513" cy="1016000"/>
          </a:xfrm>
        </p:spPr>
        <p:txBody>
          <a:bodyPr lIns="50800" tIns="50800" rIns="50800" bIns="50800" anchor="t">
            <a:normAutofit/>
          </a:bodyPr>
          <a:lstStyle/>
          <a:p>
            <a:r>
              <a:rPr lang="en-US" sz="6700"/>
              <a:t>Challenges</a:t>
            </a:r>
          </a:p>
        </p:txBody>
      </p:sp>
      <p:sp>
        <p:nvSpPr>
          <p:cNvPr id="14" name="Text Placeholder 4">
            <a:extLst>
              <a:ext uri="{FF2B5EF4-FFF2-40B4-BE49-F238E27FC236}">
                <a16:creationId xmlns:a16="http://schemas.microsoft.com/office/drawing/2014/main" id="{BF2D1B1F-4708-4133-8E77-7682EAF85E4D}"/>
              </a:ext>
            </a:extLst>
          </p:cNvPr>
          <p:cNvSpPr>
            <a:spLocks noGrp="1"/>
          </p:cNvSpPr>
          <p:nvPr>
            <p:ph type="body" sz="half" idx="1"/>
          </p:nvPr>
        </p:nvSpPr>
        <p:spPr>
          <a:xfrm>
            <a:off x="189707" y="2676410"/>
            <a:ext cx="10221828" cy="10815285"/>
          </a:xfrm>
        </p:spPr>
        <p:txBody>
          <a:bodyPr lIns="50800" tIns="50800" rIns="50800" bIns="50800" anchor="t">
            <a:normAutofit/>
          </a:bodyPr>
          <a:lstStyle/>
          <a:p>
            <a:pPr marL="0" indent="0">
              <a:buNone/>
            </a:pPr>
            <a:r>
              <a:rPr lang="en-US" sz="4400" b="1"/>
              <a:t>C1: Most dairy farms are small family farms, BUT most productions are from large family farms</a:t>
            </a:r>
            <a:endParaRPr lang="en-US" sz="4400"/>
          </a:p>
          <a:p>
            <a:pPr lvl="1"/>
            <a:r>
              <a:rPr lang="en-US"/>
              <a:t>Family farms: the majority of the business is owned by the farmer and individuals related to the farmer</a:t>
            </a:r>
          </a:p>
          <a:p>
            <a:pPr lvl="1"/>
            <a:r>
              <a:rPr lang="en-US"/>
              <a:t>Family farms accounted for nearly 98% of U.S. farms in 2018. </a:t>
            </a:r>
          </a:p>
          <a:p>
            <a:pPr lvl="2"/>
            <a:r>
              <a:rPr lang="en-US"/>
              <a:t>Small family farms accounted for 90 percent of all U.S. dairy farms.</a:t>
            </a:r>
          </a:p>
          <a:p>
            <a:pPr lvl="2"/>
            <a:r>
              <a:rPr lang="en-US"/>
              <a:t>Large-scale family farms: 3% of farms but 46% of the value of production.</a:t>
            </a:r>
          </a:p>
        </p:txBody>
      </p:sp>
      <p:pic>
        <p:nvPicPr>
          <p:cNvPr id="6" name="Picture 6" descr="A screenshot of a cell phone&#10;&#10;Description generated with very high confidence">
            <a:extLst>
              <a:ext uri="{FF2B5EF4-FFF2-40B4-BE49-F238E27FC236}">
                <a16:creationId xmlns:a16="http://schemas.microsoft.com/office/drawing/2014/main" id="{76DE5872-1CBF-4E6C-B589-895ADE764ACC}"/>
              </a:ext>
            </a:extLst>
          </p:cNvPr>
          <p:cNvPicPr>
            <a:picLocks noChangeAspect="1"/>
          </p:cNvPicPr>
          <p:nvPr/>
        </p:nvPicPr>
        <p:blipFill>
          <a:blip r:embed="rId2"/>
          <a:stretch>
            <a:fillRect/>
          </a:stretch>
        </p:blipFill>
        <p:spPr>
          <a:xfrm>
            <a:off x="10722426" y="3169816"/>
            <a:ext cx="13085558" cy="7652359"/>
          </a:xfrm>
          <a:prstGeom prst="rect">
            <a:avLst/>
          </a:prstGeom>
        </p:spPr>
      </p:pic>
    </p:spTree>
    <p:extLst>
      <p:ext uri="{BB962C8B-B14F-4D97-AF65-F5344CB8AC3E}">
        <p14:creationId xmlns:p14="http://schemas.microsoft.com/office/powerpoint/2010/main" val="207541114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CDE89CFB-0712-4B19-BBC8-BF21EB290A58}"/>
              </a:ext>
            </a:extLst>
          </p:cNvPr>
          <p:cNvSpPr>
            <a:spLocks noGrp="1"/>
          </p:cNvSpPr>
          <p:nvPr>
            <p:ph type="title"/>
          </p:nvPr>
        </p:nvSpPr>
        <p:spPr>
          <a:xfrm>
            <a:off x="709973" y="1651740"/>
            <a:ext cx="9023513" cy="1016000"/>
          </a:xfrm>
        </p:spPr>
        <p:txBody>
          <a:bodyPr lIns="50800" tIns="50800" rIns="50800" bIns="50800" anchor="t">
            <a:normAutofit/>
          </a:bodyPr>
          <a:lstStyle/>
          <a:p>
            <a:r>
              <a:rPr lang="en-US" sz="6700"/>
              <a:t>Challenges</a:t>
            </a:r>
          </a:p>
        </p:txBody>
      </p:sp>
      <p:sp>
        <p:nvSpPr>
          <p:cNvPr id="14" name="Text Placeholder 4">
            <a:extLst>
              <a:ext uri="{FF2B5EF4-FFF2-40B4-BE49-F238E27FC236}">
                <a16:creationId xmlns:a16="http://schemas.microsoft.com/office/drawing/2014/main" id="{BF2D1B1F-4708-4133-8E77-7682EAF85E4D}"/>
              </a:ext>
            </a:extLst>
          </p:cNvPr>
          <p:cNvSpPr>
            <a:spLocks noGrp="1"/>
          </p:cNvSpPr>
          <p:nvPr>
            <p:ph type="body" sz="half" idx="1"/>
          </p:nvPr>
        </p:nvSpPr>
        <p:spPr>
          <a:xfrm>
            <a:off x="189707" y="2744240"/>
            <a:ext cx="10783158" cy="10425163"/>
          </a:xfrm>
        </p:spPr>
        <p:txBody>
          <a:bodyPr lIns="50800" tIns="50800" rIns="50800" bIns="50800" anchor="t">
            <a:normAutofit/>
          </a:bodyPr>
          <a:lstStyle/>
          <a:p>
            <a:pPr marL="0" indent="0">
              <a:buNone/>
            </a:pPr>
            <a:r>
              <a:rPr lang="en-US" sz="4400" b="1"/>
              <a:t>C2: Most dairy farmers receive off-farm income, BUT small farmers/farms depend on off-farm income for survival</a:t>
            </a:r>
            <a:endParaRPr lang="en-US" sz="4400"/>
          </a:p>
          <a:p>
            <a:pPr lvl="1"/>
            <a:r>
              <a:rPr lang="en-US"/>
              <a:t>Even though median household income among all dairy farm households ($72,481) exceeded the median for all U.S. households ($63,179) in 2018. </a:t>
            </a:r>
          </a:p>
          <a:p>
            <a:pPr lvl="2"/>
            <a:r>
              <a:rPr lang="en-US"/>
              <a:t>Farm sizes and household weight matter</a:t>
            </a:r>
          </a:p>
          <a:p>
            <a:pPr lvl="1"/>
            <a:r>
              <a:rPr lang="en-US"/>
              <a:t>Most dairy farm households (&gt; 50% are small farms) rely on off-farm sources for the majority of their household income</a:t>
            </a:r>
          </a:p>
          <a:p>
            <a:pPr marL="1270000" lvl="2" indent="0">
              <a:buNone/>
            </a:pPr>
            <a:endParaRPr lang="en-US"/>
          </a:p>
          <a:p>
            <a:pPr lvl="2"/>
            <a:endParaRPr lang="en-US"/>
          </a:p>
          <a:p>
            <a:pPr lvl="2"/>
            <a:endParaRPr lang="en-US"/>
          </a:p>
        </p:txBody>
      </p:sp>
      <p:pic>
        <p:nvPicPr>
          <p:cNvPr id="7" name="Picture 7" descr="A screenshot of a cell phone&#10;&#10;Description generated with very high confidence">
            <a:extLst>
              <a:ext uri="{FF2B5EF4-FFF2-40B4-BE49-F238E27FC236}">
                <a16:creationId xmlns:a16="http://schemas.microsoft.com/office/drawing/2014/main" id="{8D741C63-C87B-40B1-900B-C5E236493F07}"/>
              </a:ext>
            </a:extLst>
          </p:cNvPr>
          <p:cNvPicPr>
            <a:picLocks noChangeAspect="1"/>
          </p:cNvPicPr>
          <p:nvPr/>
        </p:nvPicPr>
        <p:blipFill>
          <a:blip r:embed="rId3"/>
          <a:stretch>
            <a:fillRect/>
          </a:stretch>
        </p:blipFill>
        <p:spPr>
          <a:xfrm>
            <a:off x="11491984" y="5903560"/>
            <a:ext cx="12460327" cy="5908664"/>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3FDA596C-0519-499D-8613-3EED8223A30D}"/>
              </a:ext>
            </a:extLst>
          </p:cNvPr>
          <p:cNvPicPr>
            <a:picLocks noChangeAspect="1"/>
          </p:cNvPicPr>
          <p:nvPr/>
        </p:nvPicPr>
        <p:blipFill>
          <a:blip r:embed="rId4"/>
          <a:stretch>
            <a:fillRect/>
          </a:stretch>
        </p:blipFill>
        <p:spPr>
          <a:xfrm>
            <a:off x="15237901" y="3145982"/>
            <a:ext cx="6468533" cy="2040987"/>
          </a:xfrm>
          <a:prstGeom prst="rect">
            <a:avLst/>
          </a:prstGeom>
        </p:spPr>
      </p:pic>
    </p:spTree>
    <p:extLst>
      <p:ext uri="{BB962C8B-B14F-4D97-AF65-F5344CB8AC3E}">
        <p14:creationId xmlns:p14="http://schemas.microsoft.com/office/powerpoint/2010/main" val="167493416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CDE89CFB-0712-4B19-BBC8-BF21EB290A58}"/>
              </a:ext>
            </a:extLst>
          </p:cNvPr>
          <p:cNvSpPr>
            <a:spLocks noGrp="1"/>
          </p:cNvSpPr>
          <p:nvPr>
            <p:ph type="title"/>
          </p:nvPr>
        </p:nvSpPr>
        <p:spPr>
          <a:xfrm>
            <a:off x="709973" y="1651740"/>
            <a:ext cx="21708119" cy="1046787"/>
          </a:xfrm>
        </p:spPr>
        <p:txBody>
          <a:bodyPr lIns="50800" tIns="50800" rIns="50800" bIns="50800" anchor="t">
            <a:normAutofit/>
          </a:bodyPr>
          <a:lstStyle/>
          <a:p>
            <a:r>
              <a:rPr lang="en-US" sz="6700"/>
              <a:t>As a result....</a:t>
            </a:r>
          </a:p>
        </p:txBody>
      </p:sp>
      <p:sp>
        <p:nvSpPr>
          <p:cNvPr id="14" name="Text Placeholder 4">
            <a:extLst>
              <a:ext uri="{FF2B5EF4-FFF2-40B4-BE49-F238E27FC236}">
                <a16:creationId xmlns:a16="http://schemas.microsoft.com/office/drawing/2014/main" id="{BF2D1B1F-4708-4133-8E77-7682EAF85E4D}"/>
              </a:ext>
            </a:extLst>
          </p:cNvPr>
          <p:cNvSpPr>
            <a:spLocks noGrp="1"/>
          </p:cNvSpPr>
          <p:nvPr>
            <p:ph type="body" sz="half" idx="1"/>
          </p:nvPr>
        </p:nvSpPr>
        <p:spPr>
          <a:xfrm>
            <a:off x="301479" y="3175360"/>
            <a:ext cx="10783158" cy="9107185"/>
          </a:xfrm>
        </p:spPr>
        <p:txBody>
          <a:bodyPr lIns="50800" tIns="50800" rIns="50800" bIns="50800" anchor="t">
            <a:normAutofit/>
          </a:bodyPr>
          <a:lstStyle/>
          <a:p>
            <a:pPr marL="0" indent="0">
              <a:buNone/>
            </a:pPr>
            <a:r>
              <a:rPr lang="en-US" sz="4400" b="1"/>
              <a:t>The farming industry has been leveled off for almost 50 years</a:t>
            </a:r>
            <a:endParaRPr lang="en-US" sz="4400"/>
          </a:p>
          <a:p>
            <a:pPr lvl="1"/>
            <a:r>
              <a:rPr lang="en-US"/>
              <a:t>Increased number of failed farms:1935-2017</a:t>
            </a:r>
          </a:p>
          <a:p>
            <a:pPr lvl="1"/>
            <a:r>
              <a:rPr lang="en-US"/>
              <a:t>Less farms but bigger farmland</a:t>
            </a:r>
          </a:p>
          <a:p>
            <a:pPr lvl="2"/>
            <a:r>
              <a:rPr lang="en-US"/>
              <a:t>About 444 acres in 2017 per farm versus 155 acres per farm in 1935. </a:t>
            </a:r>
          </a:p>
          <a:p>
            <a:pPr lvl="1"/>
            <a:r>
              <a:rPr lang="en-US"/>
              <a:t>Only about 2.05 million farms are currently in operation.</a:t>
            </a:r>
          </a:p>
          <a:p>
            <a:pPr marL="1270000" lvl="2" indent="0">
              <a:buNone/>
            </a:pPr>
            <a:endParaRPr lang="en-US"/>
          </a:p>
          <a:p>
            <a:pPr lvl="2">
              <a:buNone/>
            </a:pPr>
            <a:endParaRPr lang="en-US"/>
          </a:p>
          <a:p>
            <a:pPr marL="1270000" lvl="2" indent="0">
              <a:buNone/>
            </a:pPr>
            <a:endParaRPr lang="en-US"/>
          </a:p>
          <a:p>
            <a:pPr marL="1270000" lvl="2" indent="0">
              <a:buNone/>
            </a:pPr>
            <a:endParaRPr lang="en-US"/>
          </a:p>
          <a:p>
            <a:pPr lvl="2" indent="0">
              <a:buNone/>
            </a:pPr>
            <a:endParaRPr lang="en-US"/>
          </a:p>
          <a:p>
            <a:pPr lvl="1"/>
            <a:endParaRPr lang="en-US"/>
          </a:p>
          <a:p>
            <a:pPr lvl="2"/>
            <a:endParaRPr lang="en-US"/>
          </a:p>
          <a:p>
            <a:pPr lvl="2"/>
            <a:endParaRPr lang="en-US"/>
          </a:p>
        </p:txBody>
      </p:sp>
      <p:pic>
        <p:nvPicPr>
          <p:cNvPr id="3" name="Picture 4" descr="A close up of a map&#10;&#10;Description generated with very high confidence">
            <a:extLst>
              <a:ext uri="{FF2B5EF4-FFF2-40B4-BE49-F238E27FC236}">
                <a16:creationId xmlns:a16="http://schemas.microsoft.com/office/drawing/2014/main" id="{663B6DAE-A1B1-45FE-A971-9F9C12A727A3}"/>
              </a:ext>
            </a:extLst>
          </p:cNvPr>
          <p:cNvPicPr>
            <a:picLocks noChangeAspect="1"/>
          </p:cNvPicPr>
          <p:nvPr/>
        </p:nvPicPr>
        <p:blipFill>
          <a:blip r:embed="rId2"/>
          <a:stretch>
            <a:fillRect/>
          </a:stretch>
        </p:blipFill>
        <p:spPr>
          <a:xfrm>
            <a:off x="11127798" y="3627374"/>
            <a:ext cx="13007404" cy="8656318"/>
          </a:xfrm>
          <a:prstGeom prst="rect">
            <a:avLst/>
          </a:prstGeom>
        </p:spPr>
      </p:pic>
    </p:spTree>
    <p:extLst>
      <p:ext uri="{BB962C8B-B14F-4D97-AF65-F5344CB8AC3E}">
        <p14:creationId xmlns:p14="http://schemas.microsoft.com/office/powerpoint/2010/main" val="41442568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AD3A-4156-434C-AAF4-AB2A7331ED5A}"/>
              </a:ext>
            </a:extLst>
          </p:cNvPr>
          <p:cNvSpPr>
            <a:spLocks noGrp="1"/>
          </p:cNvSpPr>
          <p:nvPr>
            <p:ph type="title"/>
          </p:nvPr>
        </p:nvSpPr>
        <p:spPr>
          <a:xfrm>
            <a:off x="64722" y="8975742"/>
            <a:ext cx="22737379" cy="4580759"/>
          </a:xfrm>
        </p:spPr>
        <p:txBody>
          <a:bodyPr lIns="50800" tIns="50800" rIns="50800" bIns="50800" anchor="t">
            <a:normAutofit/>
          </a:bodyPr>
          <a:lstStyle/>
          <a:p>
            <a:r>
              <a:rPr lang="en-US" sz="8000"/>
              <a:t> Women Operated</a:t>
            </a:r>
          </a:p>
        </p:txBody>
      </p:sp>
      <p:sp>
        <p:nvSpPr>
          <p:cNvPr id="3" name="Text Placeholder 2">
            <a:extLst>
              <a:ext uri="{FF2B5EF4-FFF2-40B4-BE49-F238E27FC236}">
                <a16:creationId xmlns:a16="http://schemas.microsoft.com/office/drawing/2014/main" id="{9F5B57D4-11F8-4C1E-9808-F352063B745F}"/>
              </a:ext>
            </a:extLst>
          </p:cNvPr>
          <p:cNvSpPr>
            <a:spLocks noGrp="1"/>
          </p:cNvSpPr>
          <p:nvPr>
            <p:ph type="body" sz="quarter" idx="1"/>
          </p:nvPr>
        </p:nvSpPr>
        <p:spPr>
          <a:xfrm>
            <a:off x="148897" y="5994400"/>
            <a:ext cx="23473103" cy="2540000"/>
          </a:xfrm>
        </p:spPr>
        <p:txBody>
          <a:bodyPr/>
          <a:lstStyle/>
          <a:p>
            <a:r>
              <a:rPr lang="en-US"/>
              <a:t> Dairy Farms</a:t>
            </a:r>
          </a:p>
        </p:txBody>
      </p:sp>
    </p:spTree>
    <p:extLst>
      <p:ext uri="{BB962C8B-B14F-4D97-AF65-F5344CB8AC3E}">
        <p14:creationId xmlns:p14="http://schemas.microsoft.com/office/powerpoint/2010/main" val="164842946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cow is standing in the grass&#10;&#10;Description generated with high confidence">
            <a:extLst>
              <a:ext uri="{FF2B5EF4-FFF2-40B4-BE49-F238E27FC236}">
                <a16:creationId xmlns:a16="http://schemas.microsoft.com/office/drawing/2014/main" id="{DBB48CC8-661E-4517-9883-3D552EFDCFF7}"/>
              </a:ext>
            </a:extLst>
          </p:cNvPr>
          <p:cNvPicPr>
            <a:picLocks noGrp="1" noChangeAspect="1"/>
          </p:cNvPicPr>
          <p:nvPr>
            <p:ph type="pic" idx="14"/>
          </p:nvPr>
        </p:nvPicPr>
        <p:blipFill rotWithShape="1">
          <a:blip r:embed="rId2"/>
          <a:srcRect l="19826" r="29205"/>
          <a:stretch/>
        </p:blipFill>
        <p:spPr>
          <a:xfrm>
            <a:off x="13258800" y="10"/>
            <a:ext cx="12428272" cy="13715990"/>
          </a:xfrm>
          <a:noFill/>
        </p:spPr>
      </p:pic>
      <p:sp>
        <p:nvSpPr>
          <p:cNvPr id="12" name="Title 3">
            <a:extLst>
              <a:ext uri="{FF2B5EF4-FFF2-40B4-BE49-F238E27FC236}">
                <a16:creationId xmlns:a16="http://schemas.microsoft.com/office/drawing/2014/main" id="{CDE89CFB-0712-4B19-BBC8-BF21EB290A58}"/>
              </a:ext>
            </a:extLst>
          </p:cNvPr>
          <p:cNvSpPr>
            <a:spLocks noGrp="1"/>
          </p:cNvSpPr>
          <p:nvPr>
            <p:ph type="title"/>
          </p:nvPr>
        </p:nvSpPr>
        <p:spPr>
          <a:xfrm>
            <a:off x="762000" y="2159000"/>
            <a:ext cx="11811000" cy="1016000"/>
          </a:xfrm>
        </p:spPr>
        <p:txBody>
          <a:bodyPr lIns="50800" tIns="50800" rIns="50800" bIns="50800">
            <a:normAutofit/>
          </a:bodyPr>
          <a:lstStyle/>
          <a:p>
            <a:r>
              <a:rPr lang="en-US" sz="6700"/>
              <a:t>Introduction</a:t>
            </a:r>
          </a:p>
        </p:txBody>
      </p:sp>
      <p:sp>
        <p:nvSpPr>
          <p:cNvPr id="14" name="Text Placeholder 4">
            <a:extLst>
              <a:ext uri="{FF2B5EF4-FFF2-40B4-BE49-F238E27FC236}">
                <a16:creationId xmlns:a16="http://schemas.microsoft.com/office/drawing/2014/main" id="{BF2D1B1F-4708-4133-8E77-7682EAF85E4D}"/>
              </a:ext>
            </a:extLst>
          </p:cNvPr>
          <p:cNvSpPr>
            <a:spLocks noGrp="1"/>
          </p:cNvSpPr>
          <p:nvPr>
            <p:ph type="body" sz="half" idx="1"/>
          </p:nvPr>
        </p:nvSpPr>
        <p:spPr>
          <a:xfrm>
            <a:off x="762000" y="3860800"/>
            <a:ext cx="11811000" cy="8585200"/>
          </a:xfrm>
        </p:spPr>
        <p:txBody>
          <a:bodyPr lIns="50800" tIns="50800" rIns="50800" bIns="50800">
            <a:normAutofit/>
          </a:bodyPr>
          <a:lstStyle/>
          <a:p>
            <a:r>
              <a:rPr lang="en-US"/>
              <a:t>There has been a great deal of research on the gender wage gap in the non-farm economy over the past decades. My research explores and provides empirical data showing women operated Dairy Farms with an interest in finding out the percentage of farms operated by women.</a:t>
            </a:r>
          </a:p>
        </p:txBody>
      </p:sp>
    </p:spTree>
    <p:extLst>
      <p:ext uri="{BB962C8B-B14F-4D97-AF65-F5344CB8AC3E}">
        <p14:creationId xmlns:p14="http://schemas.microsoft.com/office/powerpoint/2010/main" val="13447314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erson standing in a field&#10;&#10;Description generated with very high confidence">
            <a:extLst>
              <a:ext uri="{FF2B5EF4-FFF2-40B4-BE49-F238E27FC236}">
                <a16:creationId xmlns:a16="http://schemas.microsoft.com/office/drawing/2014/main" id="{36B3ABBA-2708-4EB6-B2BB-4A89A8A8CB83}"/>
              </a:ext>
            </a:extLst>
          </p:cNvPr>
          <p:cNvPicPr>
            <a:picLocks noGrp="1" noChangeAspect="1"/>
          </p:cNvPicPr>
          <p:nvPr>
            <p:ph type="pic" idx="14"/>
          </p:nvPr>
        </p:nvPicPr>
        <p:blipFill rotWithShape="1">
          <a:blip r:embed="rId2"/>
          <a:srcRect b="26334"/>
          <a:stretch/>
        </p:blipFill>
        <p:spPr>
          <a:xfrm>
            <a:off x="13258800" y="10"/>
            <a:ext cx="12428272" cy="13715990"/>
          </a:xfrm>
          <a:noFill/>
        </p:spPr>
      </p:pic>
      <p:sp>
        <p:nvSpPr>
          <p:cNvPr id="14" name="Text Placeholder 4">
            <a:extLst>
              <a:ext uri="{FF2B5EF4-FFF2-40B4-BE49-F238E27FC236}">
                <a16:creationId xmlns:a16="http://schemas.microsoft.com/office/drawing/2014/main" id="{9DDC6439-7064-47FD-A1C1-AF24D999EA56}"/>
              </a:ext>
            </a:extLst>
          </p:cNvPr>
          <p:cNvSpPr>
            <a:spLocks noGrp="1"/>
          </p:cNvSpPr>
          <p:nvPr>
            <p:ph type="body" sz="half" idx="1"/>
          </p:nvPr>
        </p:nvSpPr>
        <p:spPr>
          <a:xfrm>
            <a:off x="762000" y="2610339"/>
            <a:ext cx="12260385" cy="2958123"/>
          </a:xfrm>
        </p:spPr>
        <p:txBody>
          <a:bodyPr lIns="50800" tIns="50800" rIns="50800" bIns="50800" anchor="t">
            <a:normAutofit/>
          </a:bodyPr>
          <a:lstStyle/>
          <a:p>
            <a:pPr marL="0" indent="0">
              <a:buNone/>
            </a:pPr>
            <a:r>
              <a:rPr lang="en-US"/>
              <a:t>Using the 2012 U.S. Census of Agriculture we show that farms operated by women earn forty percent less farm income than farms operated by men after controlling for farm and operator characteristics</a:t>
            </a:r>
          </a:p>
        </p:txBody>
      </p:sp>
    </p:spTree>
    <p:extLst>
      <p:ext uri="{BB962C8B-B14F-4D97-AF65-F5344CB8AC3E}">
        <p14:creationId xmlns:p14="http://schemas.microsoft.com/office/powerpoint/2010/main" val="272181882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0B3C566E-B255-4B8E-B970-4EC659AB9EEB}"/>
              </a:ext>
            </a:extLst>
          </p:cNvPr>
          <p:cNvSpPr>
            <a:spLocks noGrp="1"/>
          </p:cNvSpPr>
          <p:nvPr>
            <p:ph type="title"/>
          </p:nvPr>
        </p:nvSpPr>
        <p:spPr>
          <a:xfrm>
            <a:off x="762000" y="2159000"/>
            <a:ext cx="22860000" cy="1016000"/>
          </a:xfrm>
        </p:spPr>
        <p:txBody>
          <a:bodyPr lIns="50800" tIns="50800" rIns="50800" bIns="50800" anchor="t">
            <a:normAutofit fontScale="90000"/>
          </a:bodyPr>
          <a:lstStyle/>
          <a:p>
            <a:r>
              <a:rPr lang="en-US"/>
              <a:t>Perpetual Gender Bias</a:t>
            </a:r>
          </a:p>
        </p:txBody>
      </p:sp>
      <p:sp>
        <p:nvSpPr>
          <p:cNvPr id="3" name="Text Placeholder 2">
            <a:extLst>
              <a:ext uri="{FF2B5EF4-FFF2-40B4-BE49-F238E27FC236}">
                <a16:creationId xmlns:a16="http://schemas.microsoft.com/office/drawing/2014/main" id="{BF3F4A17-B048-4A8E-AC3D-C0A105FC51AA}"/>
              </a:ext>
            </a:extLst>
          </p:cNvPr>
          <p:cNvSpPr>
            <a:spLocks noGrp="1"/>
          </p:cNvSpPr>
          <p:nvPr>
            <p:ph type="body" idx="1"/>
          </p:nvPr>
        </p:nvSpPr>
        <p:spPr>
          <a:xfrm>
            <a:off x="762000" y="3860800"/>
            <a:ext cx="22860000" cy="8585200"/>
          </a:xfrm>
        </p:spPr>
        <p:txBody>
          <a:bodyPr lIns="50800" tIns="50800" rIns="50800" bIns="50800">
            <a:normAutofit/>
          </a:bodyPr>
          <a:lstStyle/>
          <a:p>
            <a:r>
              <a:rPr lang="en-US"/>
              <a:t>While Research in the United States is thin, work to current date suggests that continued structural and cultural discrimination against women landowners and farmers is prevalent. Our research found that women are being underserved within the areas of Dairy Agriculture Education which eventually furthers gender inequality in dairy farming.</a:t>
            </a:r>
          </a:p>
        </p:txBody>
      </p:sp>
    </p:spTree>
    <p:extLst>
      <p:ext uri="{BB962C8B-B14F-4D97-AF65-F5344CB8AC3E}">
        <p14:creationId xmlns:p14="http://schemas.microsoft.com/office/powerpoint/2010/main" val="12797404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F7D04AE5-35DE-4AFD-9141-6AA5198C8471}"/>
              </a:ext>
            </a:extLst>
          </p:cNvPr>
          <p:cNvPicPr>
            <a:picLocks noChangeAspect="1"/>
          </p:cNvPicPr>
          <p:nvPr/>
        </p:nvPicPr>
        <p:blipFill>
          <a:blip r:embed="rId2"/>
          <a:stretch>
            <a:fillRect/>
          </a:stretch>
        </p:blipFill>
        <p:spPr>
          <a:xfrm>
            <a:off x="1341160" y="2124677"/>
            <a:ext cx="21109352" cy="10656840"/>
          </a:xfrm>
          <a:prstGeom prst="rect">
            <a:avLst/>
          </a:prstGeom>
        </p:spPr>
      </p:pic>
    </p:spTree>
    <p:extLst>
      <p:ext uri="{BB962C8B-B14F-4D97-AF65-F5344CB8AC3E}">
        <p14:creationId xmlns:p14="http://schemas.microsoft.com/office/powerpoint/2010/main" val="204876488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C5B09BCD-7237-4A7F-84DA-E3EC77BE91A3}"/>
              </a:ext>
            </a:extLst>
          </p:cNvPr>
          <p:cNvPicPr>
            <a:picLocks noChangeAspect="1"/>
          </p:cNvPicPr>
          <p:nvPr/>
        </p:nvPicPr>
        <p:blipFill>
          <a:blip r:embed="rId2"/>
          <a:stretch>
            <a:fillRect/>
          </a:stretch>
        </p:blipFill>
        <p:spPr>
          <a:xfrm>
            <a:off x="345742" y="656135"/>
            <a:ext cx="10631348" cy="5872037"/>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AECAEC25-0A63-4F72-8A23-D1354439F498}"/>
              </a:ext>
            </a:extLst>
          </p:cNvPr>
          <p:cNvPicPr>
            <a:picLocks noChangeAspect="1"/>
          </p:cNvPicPr>
          <p:nvPr/>
        </p:nvPicPr>
        <p:blipFill>
          <a:blip r:embed="rId3"/>
          <a:stretch>
            <a:fillRect/>
          </a:stretch>
        </p:blipFill>
        <p:spPr>
          <a:xfrm>
            <a:off x="336350" y="6770203"/>
            <a:ext cx="10636738" cy="6575474"/>
          </a:xfrm>
          <a:prstGeom prst="rect">
            <a:avLst/>
          </a:prstGeom>
        </p:spPr>
      </p:pic>
      <p:pic>
        <p:nvPicPr>
          <p:cNvPr id="3" name="Picture 4" descr="A screenshot of a cell phone&#10;&#10;Description generated with high confidence">
            <a:extLst>
              <a:ext uri="{FF2B5EF4-FFF2-40B4-BE49-F238E27FC236}">
                <a16:creationId xmlns:a16="http://schemas.microsoft.com/office/drawing/2014/main" id="{9565155E-A0B4-45B4-8DB3-5C16383B7DEA}"/>
              </a:ext>
            </a:extLst>
          </p:cNvPr>
          <p:cNvPicPr>
            <a:picLocks noChangeAspect="1"/>
          </p:cNvPicPr>
          <p:nvPr/>
        </p:nvPicPr>
        <p:blipFill>
          <a:blip r:embed="rId4"/>
          <a:stretch>
            <a:fillRect/>
          </a:stretch>
        </p:blipFill>
        <p:spPr>
          <a:xfrm>
            <a:off x="11591836" y="1883573"/>
            <a:ext cx="12255061" cy="11368806"/>
          </a:xfrm>
          <a:prstGeom prst="rect">
            <a:avLst/>
          </a:prstGeom>
        </p:spPr>
      </p:pic>
    </p:spTree>
    <p:extLst>
      <p:ext uri="{BB962C8B-B14F-4D97-AF65-F5344CB8AC3E}">
        <p14:creationId xmlns:p14="http://schemas.microsoft.com/office/powerpoint/2010/main" val="343260968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Image" descr="Image"/>
          <p:cNvPicPr>
            <a:picLocks noGrp="1" noChangeAspect="1"/>
          </p:cNvPicPr>
          <p:nvPr>
            <p:ph type="pic" idx="14"/>
          </p:nvPr>
        </p:nvPicPr>
        <p:blipFill>
          <a:blip r:embed="rId2"/>
          <a:srcRect l="23198" r="23198"/>
          <a:stretch>
            <a:fillRect/>
          </a:stretch>
        </p:blipFill>
        <p:spPr>
          <a:xfrm>
            <a:off x="13335000" y="2159000"/>
            <a:ext cx="10287000" cy="10795000"/>
          </a:xfrm>
          <a:prstGeom prst="rect">
            <a:avLst/>
          </a:prstGeom>
        </p:spPr>
      </p:pic>
      <p:sp>
        <p:nvSpPr>
          <p:cNvPr id="170" name="Topics"/>
          <p:cNvSpPr txBox="1">
            <a:spLocks noGrp="1"/>
          </p:cNvSpPr>
          <p:nvPr>
            <p:ph type="title"/>
          </p:nvPr>
        </p:nvSpPr>
        <p:spPr>
          <a:prstGeom prst="rect">
            <a:avLst/>
          </a:prstGeom>
        </p:spPr>
        <p:txBody>
          <a:bodyPr/>
          <a:lstStyle>
            <a:lvl1pPr defTabSz="685165">
              <a:spcBef>
                <a:spcPts val="3200"/>
              </a:spcBef>
              <a:defRPr sz="7221"/>
            </a:lvl1pPr>
          </a:lstStyle>
          <a:p>
            <a:r>
              <a:t>Topics</a:t>
            </a:r>
          </a:p>
        </p:txBody>
      </p:sp>
      <p:sp>
        <p:nvSpPr>
          <p:cNvPr id="171" name="“Exploratory analysis of wage distribution”  by Serafim Petrov…"/>
          <p:cNvSpPr txBox="1">
            <a:spLocks noGrp="1"/>
          </p:cNvSpPr>
          <p:nvPr>
            <p:ph type="body" sz="half" idx="1"/>
          </p:nvPr>
        </p:nvSpPr>
        <p:spPr>
          <a:prstGeom prst="rect">
            <a:avLst/>
          </a:prstGeom>
        </p:spPr>
        <p:txBody>
          <a:bodyPr lIns="50800" tIns="50800" rIns="50800" bIns="50800" anchor="t">
            <a:normAutofit/>
          </a:bodyPr>
          <a:lstStyle/>
          <a:p>
            <a:pPr marL="596900" indent="-596900" defTabSz="775969">
              <a:spcBef>
                <a:spcPts val="3600"/>
              </a:spcBef>
              <a:defRPr sz="3759"/>
            </a:pPr>
            <a:r>
              <a:rPr sz="3750"/>
              <a:t>“Exploratory analysis of </a:t>
            </a:r>
            <a:r>
              <a:rPr lang="en-US" sz="3750"/>
              <a:t>Wage Distribution</a:t>
            </a:r>
            <a:r>
              <a:rPr sz="3750"/>
              <a:t>”</a:t>
            </a:r>
            <a:br>
              <a:rPr sz="3750"/>
            </a:br>
            <a:r>
              <a:rPr sz="3750"/>
              <a:t> by Serafim Petrov</a:t>
            </a:r>
          </a:p>
          <a:p>
            <a:pPr marL="596900" indent="-596900" defTabSz="775969">
              <a:spcBef>
                <a:spcPts val="3600"/>
              </a:spcBef>
              <a:defRPr sz="3759"/>
            </a:pPr>
            <a:r>
              <a:rPr lang="en-US" sz="3750"/>
              <a:t>Demographics of US Farm Workers</a:t>
            </a:r>
            <a:br>
              <a:rPr lang="en-US" sz="3750"/>
            </a:br>
            <a:r>
              <a:rPr lang="en-US" sz="3750"/>
              <a:t>by</a:t>
            </a:r>
            <a:r>
              <a:rPr sz="3750"/>
              <a:t> Sonya</a:t>
            </a:r>
            <a:r>
              <a:rPr lang="en-US" sz="3750"/>
              <a:t> Williams</a:t>
            </a:r>
            <a:endParaRPr sz="3750"/>
          </a:p>
          <a:p>
            <a:pPr marL="596900" indent="-596900" defTabSz="775969">
              <a:spcBef>
                <a:spcPts val="3600"/>
              </a:spcBef>
              <a:defRPr sz="3759"/>
            </a:pPr>
            <a:r>
              <a:rPr lang="en-US" sz="3750"/>
              <a:t>Challenges of Dairy farms and farm living in the</a:t>
            </a:r>
            <a:br>
              <a:rPr lang="en-US" sz="3750"/>
            </a:br>
            <a:r>
              <a:rPr lang="en-US" sz="3750"/>
              <a:t>US</a:t>
            </a:r>
            <a:br>
              <a:rPr sz="3750"/>
            </a:br>
            <a:r>
              <a:rPr sz="3750"/>
              <a:t>by Sarah</a:t>
            </a:r>
            <a:r>
              <a:rPr lang="en-US" sz="3750"/>
              <a:t> Lin</a:t>
            </a:r>
            <a:endParaRPr sz="3750"/>
          </a:p>
          <a:p>
            <a:pPr marL="596900" indent="-596900" defTabSz="775969">
              <a:spcBef>
                <a:spcPts val="3600"/>
              </a:spcBef>
              <a:defRPr sz="3759"/>
            </a:pPr>
            <a:r>
              <a:rPr lang="en-US" sz="3750"/>
              <a:t>Dairy Farms Operated by Women</a:t>
            </a:r>
            <a:br>
              <a:rPr sz="3750"/>
            </a:br>
            <a:r>
              <a:rPr sz="3750"/>
              <a:t>by Jermaine</a:t>
            </a:r>
            <a:r>
              <a:rPr lang="en-US" sz="3750"/>
              <a:t> Grandison</a:t>
            </a:r>
            <a:endParaRPr sz="3750"/>
          </a:p>
          <a:p>
            <a:pPr marL="596900" indent="-596900" defTabSz="775969">
              <a:spcBef>
                <a:spcPts val="3600"/>
              </a:spcBef>
              <a:defRPr sz="3759"/>
            </a:pPr>
            <a:r>
              <a:rPr lang="en-US" sz="3750"/>
              <a:t>Trends in Securities</a:t>
            </a:r>
            <a:br>
              <a:rPr sz="3750"/>
            </a:br>
            <a:r>
              <a:rPr sz="3750"/>
              <a:t>by Ryan</a:t>
            </a:r>
            <a:r>
              <a:rPr lang="en-US" sz="3750"/>
              <a:t> Fitzmaurice</a:t>
            </a:r>
            <a:endParaRPr sz="3750"/>
          </a:p>
        </p:txBody>
      </p:sp>
    </p:spTree>
  </p:cSld>
  <p:clrMapOvr>
    <a:masterClrMapping/>
  </p:clrMapOvr>
  <mc:AlternateContent xmlns:mc="http://schemas.openxmlformats.org/markup-compatibility/2006">
    <mc:Choice xmlns:p14="http://schemas.microsoft.com/office/powerpoint/2010/main" Requires="p14">
      <p:transition spd="slow" p14:dur="1500">
        <p14:warp dir="i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high confidence">
            <a:extLst>
              <a:ext uri="{FF2B5EF4-FFF2-40B4-BE49-F238E27FC236}">
                <a16:creationId xmlns:a16="http://schemas.microsoft.com/office/drawing/2014/main" id="{20EE4A51-7859-45B2-915C-896B8F7B1AFC}"/>
              </a:ext>
            </a:extLst>
          </p:cNvPr>
          <p:cNvPicPr>
            <a:picLocks noChangeAspect="1"/>
          </p:cNvPicPr>
          <p:nvPr/>
        </p:nvPicPr>
        <p:blipFill>
          <a:blip r:embed="rId2"/>
          <a:stretch>
            <a:fillRect/>
          </a:stretch>
        </p:blipFill>
        <p:spPr>
          <a:xfrm>
            <a:off x="2177730" y="1720880"/>
            <a:ext cx="15027565" cy="10875451"/>
          </a:xfrm>
          <a:prstGeom prst="rect">
            <a:avLst/>
          </a:prstGeom>
        </p:spPr>
      </p:pic>
    </p:spTree>
    <p:extLst>
      <p:ext uri="{BB962C8B-B14F-4D97-AF65-F5344CB8AC3E}">
        <p14:creationId xmlns:p14="http://schemas.microsoft.com/office/powerpoint/2010/main" val="326229037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person petting a cow&#10;&#10;Description generated with very high confidence">
            <a:extLst>
              <a:ext uri="{FF2B5EF4-FFF2-40B4-BE49-F238E27FC236}">
                <a16:creationId xmlns:a16="http://schemas.microsoft.com/office/drawing/2014/main" id="{2BFF5BB0-877E-4496-816C-431C85F69A2B}"/>
              </a:ext>
            </a:extLst>
          </p:cNvPr>
          <p:cNvPicPr>
            <a:picLocks noGrp="1" noChangeAspect="1"/>
          </p:cNvPicPr>
          <p:nvPr>
            <p:ph type="pic" idx="14"/>
          </p:nvPr>
        </p:nvPicPr>
        <p:blipFill rotWithShape="1">
          <a:blip r:embed="rId2"/>
          <a:srcRect l="19796" r="19796"/>
          <a:stretch/>
        </p:blipFill>
        <p:spPr/>
      </p:pic>
      <p:sp>
        <p:nvSpPr>
          <p:cNvPr id="4" name="Title 3">
            <a:extLst>
              <a:ext uri="{FF2B5EF4-FFF2-40B4-BE49-F238E27FC236}">
                <a16:creationId xmlns:a16="http://schemas.microsoft.com/office/drawing/2014/main" id="{6F4F9F4D-DDCD-4119-87C4-D766CBE768EF}"/>
              </a:ext>
            </a:extLst>
          </p:cNvPr>
          <p:cNvSpPr>
            <a:spLocks noGrp="1"/>
          </p:cNvSpPr>
          <p:nvPr>
            <p:ph type="title"/>
          </p:nvPr>
        </p:nvSpPr>
        <p:spPr/>
        <p:txBody>
          <a:bodyPr lIns="50800" tIns="50800" rIns="50800" bIns="50800" anchor="t">
            <a:normAutofit fontScale="90000"/>
          </a:bodyPr>
          <a:lstStyle/>
          <a:p>
            <a:r>
              <a:rPr lang="en-US"/>
              <a:t>Conclusion</a:t>
            </a:r>
          </a:p>
        </p:txBody>
      </p:sp>
      <p:sp>
        <p:nvSpPr>
          <p:cNvPr id="5" name="Text Placeholder 4">
            <a:extLst>
              <a:ext uri="{FF2B5EF4-FFF2-40B4-BE49-F238E27FC236}">
                <a16:creationId xmlns:a16="http://schemas.microsoft.com/office/drawing/2014/main" id="{477CFFC3-919E-414C-8965-4BBBDD45CA4C}"/>
              </a:ext>
            </a:extLst>
          </p:cNvPr>
          <p:cNvSpPr>
            <a:spLocks noGrp="1"/>
          </p:cNvSpPr>
          <p:nvPr>
            <p:ph type="body" sz="half" idx="1"/>
          </p:nvPr>
        </p:nvSpPr>
        <p:spPr/>
        <p:txBody>
          <a:bodyPr lIns="50800" tIns="50800" rIns="50800" bIns="50800" anchor="t">
            <a:normAutofit/>
          </a:bodyPr>
          <a:lstStyle/>
          <a:p>
            <a:r>
              <a:rPr lang="en-US"/>
              <a:t>For this specific sub-topic, our research found that Dairy Farming is one of the most unequal professions in the United States proving that only 0.14% of Dairy Farms are operated by women. Another finding was that farms located on the East and West Coasts were disproportionately likely to be owned and operated by women and are more likely to be community supported with a net farm income of  $ 264,569.00</a:t>
            </a:r>
          </a:p>
        </p:txBody>
      </p:sp>
    </p:spTree>
    <p:extLst>
      <p:ext uri="{BB962C8B-B14F-4D97-AF65-F5344CB8AC3E}">
        <p14:creationId xmlns:p14="http://schemas.microsoft.com/office/powerpoint/2010/main" val="201342502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8"/>
          <p:cNvSpPr txBox="1">
            <a:spLocks noGrp="1"/>
          </p:cNvSpPr>
          <p:nvPr>
            <p:ph type="title"/>
          </p:nvPr>
        </p:nvSpPr>
        <p:spPr>
          <a:xfrm>
            <a:off x="762000" y="2159000"/>
            <a:ext cx="11811000" cy="1016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chemeClr val="accent1"/>
              </a:buClr>
              <a:buSzPts val="6700"/>
              <a:buFont typeface="Arial"/>
              <a:buNone/>
            </a:pPr>
            <a:r>
              <a:rPr lang="en-US" sz="6700"/>
              <a:t>INTRODUCTION</a:t>
            </a:r>
            <a:endParaRPr/>
          </a:p>
        </p:txBody>
      </p:sp>
      <p:sp>
        <p:nvSpPr>
          <p:cNvPr id="446" name="Google Shape;446;p38"/>
          <p:cNvSpPr txBox="1">
            <a:spLocks noGrp="1"/>
          </p:cNvSpPr>
          <p:nvPr>
            <p:ph type="body" idx="3"/>
          </p:nvPr>
        </p:nvSpPr>
        <p:spPr>
          <a:xfrm>
            <a:off x="293734" y="3461400"/>
            <a:ext cx="11486213" cy="7935527"/>
          </a:xfrm>
          <a:prstGeom prst="rect">
            <a:avLst/>
          </a:prstGeom>
          <a:noFill/>
          <a:ln>
            <a:noFill/>
          </a:ln>
        </p:spPr>
        <p:txBody>
          <a:bodyPr spcFirstLastPara="1" wrap="square" lIns="50800" tIns="50800" rIns="50800" bIns="50800" anchor="t" anchorCtr="0">
            <a:normAutofit/>
          </a:bodyPr>
          <a:lstStyle/>
          <a:p>
            <a:pPr marL="635000" lvl="0" indent="-635000" algn="l" rtl="0">
              <a:lnSpc>
                <a:spcPct val="100000"/>
              </a:lnSpc>
              <a:spcBef>
                <a:spcPts val="0"/>
              </a:spcBef>
              <a:spcAft>
                <a:spcPts val="0"/>
              </a:spcAft>
              <a:buClr>
                <a:schemeClr val="accent1"/>
              </a:buClr>
              <a:buSzPts val="4200"/>
              <a:buChar char="▸"/>
            </a:pPr>
            <a:r>
              <a:rPr lang="en-US"/>
              <a:t>Hired farmworkers make up less than 1 percent of all U.S. wage and salary workers, but they play an essential role in U.S. agriculture. They are found in a variety of occupations, including field crop workers, nursery workers, livestock workers, graders and sorters, agricultural inspectors, supervisors, and hired farm managers.</a:t>
            </a:r>
            <a:endParaRPr/>
          </a:p>
        </p:txBody>
      </p:sp>
      <p:pic>
        <p:nvPicPr>
          <p:cNvPr id="4" name="Picture 4" descr="A picture containing grass, outdoor, field, man&#10;&#10;Description generated with very high confidence">
            <a:extLst>
              <a:ext uri="{FF2B5EF4-FFF2-40B4-BE49-F238E27FC236}">
                <a16:creationId xmlns:a16="http://schemas.microsoft.com/office/drawing/2014/main" id="{897826B4-7490-448E-BE28-F1CC3204928A}"/>
              </a:ext>
            </a:extLst>
          </p:cNvPr>
          <p:cNvPicPr>
            <a:picLocks noGrp="1" noChangeAspect="1"/>
          </p:cNvPicPr>
          <p:nvPr>
            <p:ph type="pic" idx="2"/>
          </p:nvPr>
        </p:nvPicPr>
        <p:blipFill rotWithShape="1">
          <a:blip r:embed="rId3"/>
          <a:srcRect l="19796" r="19796"/>
          <a:stretch/>
        </p:blipFill>
        <p:spPr>
          <a:xfrm>
            <a:off x="13426994" y="1445667"/>
            <a:ext cx="10680493" cy="12241966"/>
          </a:xfrm>
          <a:prstGeom prst="rect">
            <a:avLst/>
          </a:prstGeom>
          <a:noFill/>
          <a:ln>
            <a:noFill/>
          </a:ln>
        </p:spPr>
      </p:pic>
      <p:sp>
        <p:nvSpPr>
          <p:cNvPr id="448" name="Google Shape;448;p38"/>
          <p:cNvSpPr txBox="1"/>
          <p:nvPr/>
        </p:nvSpPr>
        <p:spPr>
          <a:xfrm>
            <a:off x="13206549" y="0"/>
            <a:ext cx="12428400" cy="137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txBox="1"/>
          <p:nvPr/>
        </p:nvSpPr>
        <p:spPr>
          <a:xfrm>
            <a:off x="13206549" y="0"/>
            <a:ext cx="12428400" cy="137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txBox="1"/>
          <p:nvPr/>
        </p:nvSpPr>
        <p:spPr>
          <a:xfrm>
            <a:off x="13206549" y="246456"/>
            <a:ext cx="12428400" cy="1371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788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4"/>
        <p:cNvGrpSpPr/>
        <p:nvPr/>
      </p:nvGrpSpPr>
      <p:grpSpPr>
        <a:xfrm>
          <a:off x="0" y="0"/>
          <a:ext cx="0" cy="0"/>
          <a:chOff x="0" y="0"/>
          <a:chExt cx="0" cy="0"/>
        </a:xfrm>
      </p:grpSpPr>
      <p:sp>
        <p:nvSpPr>
          <p:cNvPr id="455" name="Google Shape;455;p39"/>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sp>
        <p:nvSpPr>
          <p:cNvPr id="456" name="Google Shape;456;p39"/>
          <p:cNvSpPr txBox="1"/>
          <p:nvPr/>
        </p:nvSpPr>
        <p:spPr>
          <a:xfrm>
            <a:off x="0" y="2045563"/>
            <a:ext cx="243840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DEMOGRAPHIC CHARACTERISTIC OF HIRED FARMWORKERS AND ALL WAGE AND SALARY WORKERS - 2017</a:t>
            </a:r>
            <a:endParaRPr sz="5000" b="0" i="0" u="none" strike="noStrike" cap="none">
              <a:solidFill>
                <a:srgbClr val="C82606"/>
              </a:solidFill>
              <a:latin typeface="Arial"/>
              <a:ea typeface="Arial"/>
              <a:cs typeface="Arial"/>
              <a:sym typeface="Arial"/>
            </a:endParaRPr>
          </a:p>
        </p:txBody>
      </p:sp>
      <p:grpSp>
        <p:nvGrpSpPr>
          <p:cNvPr id="6" name="Group 5">
            <a:extLst>
              <a:ext uri="{FF2B5EF4-FFF2-40B4-BE49-F238E27FC236}">
                <a16:creationId xmlns:a16="http://schemas.microsoft.com/office/drawing/2014/main" id="{385D8F00-802B-4956-BC3F-01BEDB6ADC5A}"/>
              </a:ext>
            </a:extLst>
          </p:cNvPr>
          <p:cNvGrpSpPr/>
          <p:nvPr/>
        </p:nvGrpSpPr>
        <p:grpSpPr>
          <a:xfrm>
            <a:off x="858396" y="3104294"/>
            <a:ext cx="23205080" cy="10754049"/>
            <a:chOff x="858396" y="3104294"/>
            <a:chExt cx="23205080" cy="10754049"/>
          </a:xfrm>
        </p:grpSpPr>
        <p:grpSp>
          <p:nvGrpSpPr>
            <p:cNvPr id="457" name="Google Shape;457;p39"/>
            <p:cNvGrpSpPr/>
            <p:nvPr/>
          </p:nvGrpSpPr>
          <p:grpSpPr>
            <a:xfrm>
              <a:off x="1943118" y="10093789"/>
              <a:ext cx="21254166" cy="3764554"/>
              <a:chOff x="3440610" y="10273993"/>
              <a:chExt cx="17970024" cy="3881746"/>
            </a:xfrm>
          </p:grpSpPr>
          <p:sp>
            <p:nvSpPr>
              <p:cNvPr id="459" name="Google Shape;459;p39"/>
              <p:cNvSpPr txBox="1"/>
              <p:nvPr/>
            </p:nvSpPr>
            <p:spPr>
              <a:xfrm rot="17399983">
                <a:off x="2528543" y="11236769"/>
                <a:ext cx="2695870"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FEMALE</a:t>
                </a:r>
                <a:endParaRPr/>
              </a:p>
            </p:txBody>
          </p:sp>
          <p:sp>
            <p:nvSpPr>
              <p:cNvPr id="460" name="Google Shape;460;p39"/>
              <p:cNvSpPr txBox="1"/>
              <p:nvPr/>
            </p:nvSpPr>
            <p:spPr>
              <a:xfrm rot="17399983">
                <a:off x="3380781" y="11248378"/>
                <a:ext cx="3236858"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AVG AGE IN YEARS</a:t>
                </a:r>
                <a:endParaRPr/>
              </a:p>
            </p:txBody>
          </p:sp>
          <p:sp>
            <p:nvSpPr>
              <p:cNvPr id="461" name="Google Shape;461;p39"/>
              <p:cNvSpPr txBox="1"/>
              <p:nvPr/>
            </p:nvSpPr>
            <p:spPr>
              <a:xfrm rot="17399983">
                <a:off x="4211467" y="11805187"/>
                <a:ext cx="3829369"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UNDER AGE 25</a:t>
                </a:r>
                <a:endParaRPr/>
              </a:p>
            </p:txBody>
          </p:sp>
          <p:sp>
            <p:nvSpPr>
              <p:cNvPr id="462" name="Google Shape;462;p39"/>
              <p:cNvSpPr txBox="1"/>
              <p:nvPr/>
            </p:nvSpPr>
            <p:spPr>
              <a:xfrm rot="17399983">
                <a:off x="5716114" y="11617329"/>
                <a:ext cx="3365664"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OVER AGE 44</a:t>
                </a:r>
                <a:endParaRPr/>
              </a:p>
            </p:txBody>
          </p:sp>
          <p:sp>
            <p:nvSpPr>
              <p:cNvPr id="463" name="Google Shape;463;p39"/>
              <p:cNvSpPr txBox="1"/>
              <p:nvPr/>
            </p:nvSpPr>
            <p:spPr>
              <a:xfrm rot="17399983">
                <a:off x="6841407" y="11635441"/>
                <a:ext cx="3442948"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MARRIED</a:t>
                </a:r>
                <a:endParaRPr/>
              </a:p>
            </p:txBody>
          </p:sp>
          <p:sp>
            <p:nvSpPr>
              <p:cNvPr id="464" name="Google Shape;464;p39"/>
              <p:cNvSpPr txBox="1"/>
              <p:nvPr/>
            </p:nvSpPr>
            <p:spPr>
              <a:xfrm rot="17399983">
                <a:off x="7951962" y="11432902"/>
                <a:ext cx="3520232"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WHITE, NOT HISPANIC</a:t>
                </a:r>
                <a:endParaRPr/>
              </a:p>
            </p:txBody>
          </p:sp>
          <p:sp>
            <p:nvSpPr>
              <p:cNvPr id="465" name="Google Shape;465;p39"/>
              <p:cNvSpPr txBox="1"/>
              <p:nvPr/>
            </p:nvSpPr>
            <p:spPr>
              <a:xfrm rot="17399983">
                <a:off x="9241365" y="11492278"/>
                <a:ext cx="3623278"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BLACK, NOT HISPANIC</a:t>
                </a:r>
                <a:endParaRPr/>
              </a:p>
            </p:txBody>
          </p:sp>
          <p:sp>
            <p:nvSpPr>
              <p:cNvPr id="466" name="Google Shape;466;p39"/>
              <p:cNvSpPr txBox="1"/>
              <p:nvPr/>
            </p:nvSpPr>
            <p:spPr>
              <a:xfrm rot="17399983">
                <a:off x="10340882" y="11456954"/>
                <a:ext cx="3545995"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OTHER, NOT HISPANIC</a:t>
                </a:r>
                <a:endParaRPr/>
              </a:p>
            </p:txBody>
          </p:sp>
          <p:sp>
            <p:nvSpPr>
              <p:cNvPr id="467" name="Google Shape;467;p39"/>
              <p:cNvSpPr txBox="1"/>
              <p:nvPr/>
            </p:nvSpPr>
            <p:spPr>
              <a:xfrm rot="17399983">
                <a:off x="11646311" y="11287353"/>
                <a:ext cx="3571755" cy="170443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HISPANIC: MEXICAN ORIGIN</a:t>
                </a:r>
                <a:endParaRPr/>
              </a:p>
            </p:txBody>
          </p:sp>
          <p:sp>
            <p:nvSpPr>
              <p:cNvPr id="468" name="Google Shape;468;p39"/>
              <p:cNvSpPr txBox="1"/>
              <p:nvPr/>
            </p:nvSpPr>
            <p:spPr>
              <a:xfrm rot="17399983">
                <a:off x="13042728" y="11438705"/>
                <a:ext cx="3365664"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HISPANIC: OTHER</a:t>
                </a:r>
                <a:endParaRPr/>
              </a:p>
            </p:txBody>
          </p:sp>
          <p:sp>
            <p:nvSpPr>
              <p:cNvPr id="469" name="Google Shape;469;p39"/>
              <p:cNvSpPr txBox="1"/>
              <p:nvPr/>
            </p:nvSpPr>
            <p:spPr>
              <a:xfrm rot="17399983">
                <a:off x="14168986" y="11455601"/>
                <a:ext cx="3339904" cy="1288087"/>
              </a:xfrm>
              <a:prstGeom prst="rect">
                <a:avLst/>
              </a:prstGeom>
              <a:noFill/>
              <a:ln>
                <a:noFill/>
              </a:ln>
            </p:spPr>
            <p:txBody>
              <a:bodyPr spcFirstLastPara="1" wrap="square" lIns="50800" tIns="50800" rIns="50800" bIns="50800" anchor="ctr" anchorCtr="0">
                <a:spAutoFit/>
              </a:bodyPr>
              <a:lstStyle/>
              <a:p>
                <a:pPr algn="ctr">
                  <a:buClr>
                    <a:schemeClr val="dk1"/>
                  </a:buClr>
                  <a:buSzPts val="3200"/>
                </a:pPr>
                <a:r>
                  <a:rPr lang="en-US" sz="3200">
                    <a:solidFill>
                      <a:schemeClr val="dk1"/>
                    </a:solidFill>
                    <a:latin typeface="Arial"/>
                    <a:ea typeface="Arial"/>
                    <a:cs typeface="Arial"/>
                    <a:sym typeface="Arial"/>
                  </a:rPr>
                  <a:t> </a:t>
                </a:r>
                <a:r>
                  <a:rPr lang="en-US" sz="3200" b="0" i="0" u="none" strike="noStrike" cap="none">
                    <a:solidFill>
                      <a:schemeClr val="dk1"/>
                    </a:solidFill>
                    <a:latin typeface="Arial"/>
                    <a:ea typeface="Arial"/>
                    <a:cs typeface="Arial"/>
                    <a:sym typeface="Arial"/>
                  </a:rPr>
                  <a:t>U.S. </a:t>
                </a:r>
                <a:r>
                  <a:rPr lang="en-US" sz="3200">
                    <a:solidFill>
                      <a:schemeClr val="dk1"/>
                    </a:solidFill>
                    <a:latin typeface="Arial"/>
                    <a:ea typeface="Arial"/>
                    <a:cs typeface="Arial"/>
                    <a:sym typeface="Arial"/>
                  </a:rPr>
                  <a:t>/ </a:t>
                </a:r>
                <a:r>
                  <a:rPr lang="en-US" sz="3200" b="0" i="0" u="none" strike="noStrike" cap="none">
                    <a:solidFill>
                      <a:schemeClr val="dk1"/>
                    </a:solidFill>
                    <a:latin typeface="Arial"/>
                    <a:ea typeface="Arial"/>
                    <a:cs typeface="Arial"/>
                    <a:sym typeface="Arial"/>
                  </a:rPr>
                  <a:t>PUERTO RICO</a:t>
                </a:r>
                <a:r>
                  <a:rPr lang="en-US" sz="3200">
                    <a:solidFill>
                      <a:schemeClr val="dk1"/>
                    </a:solidFill>
                    <a:latin typeface="Arial"/>
                    <a:ea typeface="Arial"/>
                    <a:cs typeface="Arial"/>
                    <a:sym typeface="Arial"/>
                  </a:rPr>
                  <a:t> Born</a:t>
                </a:r>
                <a:endParaRPr>
                  <a:solidFill>
                    <a:schemeClr val="dk1"/>
                  </a:solidFill>
                </a:endParaRPr>
              </a:p>
            </p:txBody>
          </p:sp>
          <p:sp>
            <p:nvSpPr>
              <p:cNvPr id="470" name="Google Shape;470;p39"/>
              <p:cNvSpPr txBox="1"/>
              <p:nvPr/>
            </p:nvSpPr>
            <p:spPr>
              <a:xfrm rot="17399983">
                <a:off x="15355806" y="11650523"/>
                <a:ext cx="3339904"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U.S. CITIZENS</a:t>
                </a:r>
                <a:endParaRPr/>
              </a:p>
            </p:txBody>
          </p:sp>
          <p:sp>
            <p:nvSpPr>
              <p:cNvPr id="471" name="Google Shape;471;p39"/>
              <p:cNvSpPr txBox="1"/>
              <p:nvPr/>
            </p:nvSpPr>
            <p:spPr>
              <a:xfrm rot="17399983">
                <a:off x="16467393" y="11391655"/>
                <a:ext cx="3520233" cy="1288087"/>
              </a:xfrm>
              <a:prstGeom prst="rect">
                <a:avLst/>
              </a:prstGeom>
              <a:noFill/>
              <a:ln>
                <a:noFill/>
              </a:ln>
            </p:spPr>
            <p:txBody>
              <a:bodyPr spcFirstLastPara="1" wrap="square" lIns="50800" tIns="50800" rIns="50800" bIns="50800" anchor="ctr" anchorCtr="0">
                <a:spAutoFit/>
              </a:bodyPr>
              <a:lstStyle/>
              <a:p>
                <a:pPr algn="ctr">
                  <a:buClr>
                    <a:schemeClr val="dk1"/>
                  </a:buClr>
                  <a:buSzPts val="3200"/>
                </a:pPr>
                <a:r>
                  <a:rPr lang="en-US" sz="3200" b="0" i="0" u="none" strike="noStrike" cap="none">
                    <a:solidFill>
                      <a:schemeClr val="dk1"/>
                    </a:solidFill>
                    <a:latin typeface="Arial"/>
                    <a:ea typeface="Arial"/>
                    <a:cs typeface="Arial"/>
                    <a:sym typeface="Arial"/>
                  </a:rPr>
                  <a:t>LACKING</a:t>
                </a:r>
                <a:r>
                  <a:rPr lang="en-US" sz="3200">
                    <a:solidFill>
                      <a:schemeClr val="dk1"/>
                    </a:solidFill>
                    <a:latin typeface="Arial"/>
                    <a:ea typeface="Arial"/>
                    <a:cs typeface="Arial"/>
                    <a:sym typeface="Arial"/>
                  </a:rPr>
                  <a:t> H.S. </a:t>
                </a:r>
                <a:r>
                  <a:rPr lang="en-US" sz="3200" b="0" i="0" u="none" strike="noStrike" cap="none">
                    <a:solidFill>
                      <a:schemeClr val="dk1"/>
                    </a:solidFill>
                    <a:latin typeface="Arial"/>
                    <a:ea typeface="Arial"/>
                    <a:cs typeface="Arial"/>
                    <a:sym typeface="Arial"/>
                  </a:rPr>
                  <a:t>DIPLOMA</a:t>
                </a:r>
                <a:endParaRPr>
                  <a:solidFill>
                    <a:schemeClr val="dk1"/>
                  </a:solidFill>
                </a:endParaRPr>
              </a:p>
            </p:txBody>
          </p:sp>
          <p:sp>
            <p:nvSpPr>
              <p:cNvPr id="472" name="Google Shape;472;p39"/>
              <p:cNvSpPr txBox="1"/>
              <p:nvPr/>
            </p:nvSpPr>
            <p:spPr>
              <a:xfrm rot="17399983">
                <a:off x="17695395" y="11457247"/>
                <a:ext cx="3442949" cy="1288087"/>
              </a:xfrm>
              <a:prstGeom prst="rect">
                <a:avLst/>
              </a:prstGeom>
              <a:noFill/>
              <a:ln>
                <a:noFill/>
              </a:ln>
            </p:spPr>
            <p:txBody>
              <a:bodyPr spcFirstLastPara="1" wrap="square" lIns="50800" tIns="50800" rIns="50800" bIns="50800" anchor="ctr" anchorCtr="0">
                <a:spAutoFit/>
              </a:bodyPr>
              <a:lstStyle/>
              <a:p>
                <a:pPr algn="ctr">
                  <a:buClr>
                    <a:schemeClr val="dk1"/>
                  </a:buClr>
                  <a:buSzPts val="3200"/>
                </a:pPr>
                <a:r>
                  <a:rPr lang="en-US" sz="3200" b="0" i="0" u="none" strike="noStrike" cap="none">
                    <a:solidFill>
                      <a:schemeClr val="dk1"/>
                    </a:solidFill>
                    <a:latin typeface="Arial"/>
                    <a:ea typeface="Arial"/>
                    <a:cs typeface="Arial"/>
                    <a:sym typeface="Arial"/>
                  </a:rPr>
                  <a:t>HIGH DIPLOMA </a:t>
                </a:r>
                <a:r>
                  <a:rPr lang="en-US" sz="3200">
                    <a:solidFill>
                      <a:schemeClr val="dk1"/>
                    </a:solidFill>
                    <a:latin typeface="Arial"/>
                    <a:ea typeface="Arial"/>
                    <a:cs typeface="Arial"/>
                    <a:sym typeface="Arial"/>
                  </a:rPr>
                  <a:t>/ EQUIVALENT</a:t>
                </a:r>
                <a:endParaRPr lang="en-US" sz="3200">
                  <a:solidFill>
                    <a:schemeClr val="dk1"/>
                  </a:solidFill>
                  <a:latin typeface="Arial"/>
                  <a:cs typeface="Arial"/>
                </a:endParaRPr>
              </a:p>
            </p:txBody>
          </p:sp>
          <p:sp>
            <p:nvSpPr>
              <p:cNvPr id="473" name="Google Shape;473;p39"/>
              <p:cNvSpPr txBox="1"/>
              <p:nvPr/>
            </p:nvSpPr>
            <p:spPr>
              <a:xfrm rot="17399983">
                <a:off x="19212565" y="11361633"/>
                <a:ext cx="3108051"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SOME COLLEGE</a:t>
                </a:r>
                <a:endParaRPr/>
              </a:p>
            </p:txBody>
          </p:sp>
        </p:grpSp>
        <p:pic>
          <p:nvPicPr>
            <p:cNvPr id="3" name="Picture 3">
              <a:extLst>
                <a:ext uri="{FF2B5EF4-FFF2-40B4-BE49-F238E27FC236}">
                  <a16:creationId xmlns:a16="http://schemas.microsoft.com/office/drawing/2014/main" id="{64AB1CF5-6167-4292-B53F-1AE3EA1A6727}"/>
                </a:ext>
              </a:extLst>
            </p:cNvPr>
            <p:cNvPicPr>
              <a:picLocks noChangeAspect="1"/>
            </p:cNvPicPr>
            <p:nvPr/>
          </p:nvPicPr>
          <p:blipFill rotWithShape="1">
            <a:blip r:embed="rId3"/>
            <a:srcRect l="2436" r="3205" b="-337"/>
            <a:stretch/>
          </p:blipFill>
          <p:spPr>
            <a:xfrm>
              <a:off x="858396" y="3104294"/>
              <a:ext cx="23205080" cy="7463010"/>
            </a:xfrm>
            <a:prstGeom prst="rect">
              <a:avLst/>
            </a:prstGeom>
          </p:spPr>
        </p:pic>
      </p:grpSp>
    </p:spTree>
    <p:extLst>
      <p:ext uri="{BB962C8B-B14F-4D97-AF65-F5344CB8AC3E}">
        <p14:creationId xmlns:p14="http://schemas.microsoft.com/office/powerpoint/2010/main" val="3200417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77"/>
        <p:cNvGrpSpPr/>
        <p:nvPr/>
      </p:nvGrpSpPr>
      <p:grpSpPr>
        <a:xfrm>
          <a:off x="0" y="0"/>
          <a:ext cx="0" cy="0"/>
          <a:chOff x="0" y="0"/>
          <a:chExt cx="0" cy="0"/>
        </a:xfrm>
      </p:grpSpPr>
      <p:sp>
        <p:nvSpPr>
          <p:cNvPr id="478" name="Google Shape;478;p40"/>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sp>
        <p:nvSpPr>
          <p:cNvPr id="496" name="Google Shape;496;p40"/>
          <p:cNvSpPr txBox="1"/>
          <p:nvPr/>
        </p:nvSpPr>
        <p:spPr>
          <a:xfrm>
            <a:off x="0" y="2045563"/>
            <a:ext cx="243840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DEMOGRAPHIC CHARACTERISTIC OF HIRED FARMWORKERS AND ALL WAGE AND SALARY WORKERS - 2017</a:t>
            </a:r>
            <a:endParaRPr sz="5000" b="0" i="0" u="none" strike="noStrike" cap="none">
              <a:solidFill>
                <a:srgbClr val="C82606"/>
              </a:solidFill>
              <a:latin typeface="Arial"/>
              <a:ea typeface="Arial"/>
              <a:cs typeface="Arial"/>
              <a:sym typeface="Arial"/>
            </a:endParaRPr>
          </a:p>
        </p:txBody>
      </p:sp>
      <p:grpSp>
        <p:nvGrpSpPr>
          <p:cNvPr id="5" name="Group 4">
            <a:extLst>
              <a:ext uri="{FF2B5EF4-FFF2-40B4-BE49-F238E27FC236}">
                <a16:creationId xmlns:a16="http://schemas.microsoft.com/office/drawing/2014/main" id="{44027674-A869-4950-87E6-AB4C41458749}"/>
              </a:ext>
            </a:extLst>
          </p:cNvPr>
          <p:cNvGrpSpPr/>
          <p:nvPr/>
        </p:nvGrpSpPr>
        <p:grpSpPr>
          <a:xfrm>
            <a:off x="154461" y="2890444"/>
            <a:ext cx="23833915" cy="10665729"/>
            <a:chOff x="154461" y="2890444"/>
            <a:chExt cx="23833915" cy="10665729"/>
          </a:xfrm>
        </p:grpSpPr>
        <p:grpSp>
          <p:nvGrpSpPr>
            <p:cNvPr id="2" name="Google Shape;457;p39">
              <a:extLst>
                <a:ext uri="{FF2B5EF4-FFF2-40B4-BE49-F238E27FC236}">
                  <a16:creationId xmlns:a16="http://schemas.microsoft.com/office/drawing/2014/main" id="{2B417842-C1A6-49A1-A6EF-448014DCDD67}"/>
                </a:ext>
              </a:extLst>
            </p:cNvPr>
            <p:cNvGrpSpPr/>
            <p:nvPr/>
          </p:nvGrpSpPr>
          <p:grpSpPr>
            <a:xfrm>
              <a:off x="1770601" y="10193717"/>
              <a:ext cx="21364457" cy="3362456"/>
              <a:chOff x="3440610" y="10188343"/>
              <a:chExt cx="17648365" cy="3967396"/>
            </a:xfrm>
          </p:grpSpPr>
          <p:sp>
            <p:nvSpPr>
              <p:cNvPr id="22" name="Google Shape;459;p39">
                <a:extLst>
                  <a:ext uri="{FF2B5EF4-FFF2-40B4-BE49-F238E27FC236}">
                    <a16:creationId xmlns:a16="http://schemas.microsoft.com/office/drawing/2014/main" id="{E730761C-D7DB-49CA-A37E-267EE81AB778}"/>
                  </a:ext>
                </a:extLst>
              </p:cNvPr>
              <p:cNvSpPr txBox="1"/>
              <p:nvPr/>
            </p:nvSpPr>
            <p:spPr>
              <a:xfrm rot="17399983">
                <a:off x="2528543" y="11236769"/>
                <a:ext cx="2695870"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FEMALE</a:t>
                </a:r>
                <a:endParaRPr/>
              </a:p>
            </p:txBody>
          </p:sp>
          <p:sp>
            <p:nvSpPr>
              <p:cNvPr id="23" name="Google Shape;460;p39">
                <a:extLst>
                  <a:ext uri="{FF2B5EF4-FFF2-40B4-BE49-F238E27FC236}">
                    <a16:creationId xmlns:a16="http://schemas.microsoft.com/office/drawing/2014/main" id="{9E893B84-3161-4AA4-981F-ACA2EB35738C}"/>
                  </a:ext>
                </a:extLst>
              </p:cNvPr>
              <p:cNvSpPr txBox="1"/>
              <p:nvPr/>
            </p:nvSpPr>
            <p:spPr>
              <a:xfrm rot="17399983">
                <a:off x="3380781" y="11248378"/>
                <a:ext cx="3236858"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AVG AGE IN YEARS</a:t>
                </a:r>
                <a:endParaRPr/>
              </a:p>
            </p:txBody>
          </p:sp>
          <p:sp>
            <p:nvSpPr>
              <p:cNvPr id="24" name="Google Shape;461;p39">
                <a:extLst>
                  <a:ext uri="{FF2B5EF4-FFF2-40B4-BE49-F238E27FC236}">
                    <a16:creationId xmlns:a16="http://schemas.microsoft.com/office/drawing/2014/main" id="{50D3BE2B-96FF-4C59-8961-46194BADADEE}"/>
                  </a:ext>
                </a:extLst>
              </p:cNvPr>
              <p:cNvSpPr txBox="1"/>
              <p:nvPr/>
            </p:nvSpPr>
            <p:spPr>
              <a:xfrm rot="17399983">
                <a:off x="4211467" y="11805187"/>
                <a:ext cx="3829369"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UNDER AGE 25</a:t>
                </a:r>
                <a:endParaRPr/>
              </a:p>
            </p:txBody>
          </p:sp>
          <p:sp>
            <p:nvSpPr>
              <p:cNvPr id="25" name="Google Shape;462;p39">
                <a:extLst>
                  <a:ext uri="{FF2B5EF4-FFF2-40B4-BE49-F238E27FC236}">
                    <a16:creationId xmlns:a16="http://schemas.microsoft.com/office/drawing/2014/main" id="{B9F789DB-0910-41D5-A45C-76AB35F4631F}"/>
                  </a:ext>
                </a:extLst>
              </p:cNvPr>
              <p:cNvSpPr txBox="1"/>
              <p:nvPr/>
            </p:nvSpPr>
            <p:spPr>
              <a:xfrm rot="17399983">
                <a:off x="5716114" y="11617329"/>
                <a:ext cx="3365664"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OVER AGE 44</a:t>
                </a:r>
                <a:endParaRPr/>
              </a:p>
            </p:txBody>
          </p:sp>
          <p:sp>
            <p:nvSpPr>
              <p:cNvPr id="26" name="Google Shape;463;p39">
                <a:extLst>
                  <a:ext uri="{FF2B5EF4-FFF2-40B4-BE49-F238E27FC236}">
                    <a16:creationId xmlns:a16="http://schemas.microsoft.com/office/drawing/2014/main" id="{5AB9093C-393C-40D8-9134-481C2FC8C99D}"/>
                  </a:ext>
                </a:extLst>
              </p:cNvPr>
              <p:cNvSpPr txBox="1"/>
              <p:nvPr/>
            </p:nvSpPr>
            <p:spPr>
              <a:xfrm rot="17399983">
                <a:off x="6841407" y="11490043"/>
                <a:ext cx="3442948"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MARRIED</a:t>
                </a:r>
                <a:endParaRPr/>
              </a:p>
            </p:txBody>
          </p:sp>
          <p:sp>
            <p:nvSpPr>
              <p:cNvPr id="27" name="Google Shape;464;p39">
                <a:extLst>
                  <a:ext uri="{FF2B5EF4-FFF2-40B4-BE49-F238E27FC236}">
                    <a16:creationId xmlns:a16="http://schemas.microsoft.com/office/drawing/2014/main" id="{C296C86E-9BB2-4101-AA0B-AA5DE3F832BF}"/>
                  </a:ext>
                </a:extLst>
              </p:cNvPr>
              <p:cNvSpPr txBox="1"/>
              <p:nvPr/>
            </p:nvSpPr>
            <p:spPr>
              <a:xfrm rot="17399983">
                <a:off x="7951962" y="11432902"/>
                <a:ext cx="3520232"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WHITE, NOT HISPANIC</a:t>
                </a:r>
                <a:endParaRPr/>
              </a:p>
            </p:txBody>
          </p:sp>
          <p:sp>
            <p:nvSpPr>
              <p:cNvPr id="28" name="Google Shape;465;p39">
                <a:extLst>
                  <a:ext uri="{FF2B5EF4-FFF2-40B4-BE49-F238E27FC236}">
                    <a16:creationId xmlns:a16="http://schemas.microsoft.com/office/drawing/2014/main" id="{3275B932-59FA-4BB3-9AC2-20DCB76C19A8}"/>
                  </a:ext>
                </a:extLst>
              </p:cNvPr>
              <p:cNvSpPr txBox="1"/>
              <p:nvPr/>
            </p:nvSpPr>
            <p:spPr>
              <a:xfrm rot="17399983">
                <a:off x="9241365" y="11492278"/>
                <a:ext cx="3623278"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BLACK, NOT HISPANIC</a:t>
                </a:r>
                <a:endParaRPr/>
              </a:p>
            </p:txBody>
          </p:sp>
          <p:sp>
            <p:nvSpPr>
              <p:cNvPr id="29" name="Google Shape;466;p39">
                <a:extLst>
                  <a:ext uri="{FF2B5EF4-FFF2-40B4-BE49-F238E27FC236}">
                    <a16:creationId xmlns:a16="http://schemas.microsoft.com/office/drawing/2014/main" id="{FE25A806-2C24-4A40-91AE-1E2ACC52E7A4}"/>
                  </a:ext>
                </a:extLst>
              </p:cNvPr>
              <p:cNvSpPr txBox="1"/>
              <p:nvPr/>
            </p:nvSpPr>
            <p:spPr>
              <a:xfrm rot="17399983">
                <a:off x="10340882" y="11456954"/>
                <a:ext cx="3545995"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OTHER, NOT HISPANIC</a:t>
                </a:r>
                <a:endParaRPr/>
              </a:p>
            </p:txBody>
          </p:sp>
          <p:sp>
            <p:nvSpPr>
              <p:cNvPr id="30" name="Google Shape;467;p39">
                <a:extLst>
                  <a:ext uri="{FF2B5EF4-FFF2-40B4-BE49-F238E27FC236}">
                    <a16:creationId xmlns:a16="http://schemas.microsoft.com/office/drawing/2014/main" id="{668E815C-87FC-4F53-A7D0-C6190F792B74}"/>
                  </a:ext>
                </a:extLst>
              </p:cNvPr>
              <p:cNvSpPr txBox="1"/>
              <p:nvPr/>
            </p:nvSpPr>
            <p:spPr>
              <a:xfrm rot="17399983">
                <a:off x="11646311" y="11287353"/>
                <a:ext cx="3571755" cy="1704438"/>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HISPANIC: MEXICAN ORIGIN</a:t>
                </a:r>
                <a:endParaRPr/>
              </a:p>
            </p:txBody>
          </p:sp>
          <p:sp>
            <p:nvSpPr>
              <p:cNvPr id="31" name="Google Shape;468;p39">
                <a:extLst>
                  <a:ext uri="{FF2B5EF4-FFF2-40B4-BE49-F238E27FC236}">
                    <a16:creationId xmlns:a16="http://schemas.microsoft.com/office/drawing/2014/main" id="{58E9D790-4C13-4934-A831-9AEED5560E45}"/>
                  </a:ext>
                </a:extLst>
              </p:cNvPr>
              <p:cNvSpPr txBox="1"/>
              <p:nvPr/>
            </p:nvSpPr>
            <p:spPr>
              <a:xfrm rot="17399983">
                <a:off x="13042728" y="11438705"/>
                <a:ext cx="3365664" cy="128808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HISPANIC: OTHER</a:t>
                </a:r>
                <a:endParaRPr/>
              </a:p>
            </p:txBody>
          </p:sp>
          <p:sp>
            <p:nvSpPr>
              <p:cNvPr id="32" name="Google Shape;469;p39">
                <a:extLst>
                  <a:ext uri="{FF2B5EF4-FFF2-40B4-BE49-F238E27FC236}">
                    <a16:creationId xmlns:a16="http://schemas.microsoft.com/office/drawing/2014/main" id="{7E8AFFE5-EF20-4890-B4EA-0042730C2552}"/>
                  </a:ext>
                </a:extLst>
              </p:cNvPr>
              <p:cNvSpPr txBox="1"/>
              <p:nvPr/>
            </p:nvSpPr>
            <p:spPr>
              <a:xfrm rot="17399983">
                <a:off x="13824185" y="11527710"/>
                <a:ext cx="3782080" cy="1258500"/>
              </a:xfrm>
              <a:prstGeom prst="rect">
                <a:avLst/>
              </a:prstGeom>
              <a:noFill/>
              <a:ln>
                <a:noFill/>
              </a:ln>
            </p:spPr>
            <p:txBody>
              <a:bodyPr spcFirstLastPara="1" wrap="square" lIns="50800" tIns="50800" rIns="50800" bIns="50800" anchor="ctr" anchorCtr="0">
                <a:spAutoFit/>
              </a:bodyPr>
              <a:lstStyle/>
              <a:p>
                <a:pPr algn="ctr">
                  <a:buClr>
                    <a:schemeClr val="dk1"/>
                  </a:buClr>
                  <a:buSzPts val="3200"/>
                </a:pPr>
                <a:r>
                  <a:rPr lang="en-US" sz="3200">
                    <a:solidFill>
                      <a:schemeClr val="dk1"/>
                    </a:solidFill>
                    <a:latin typeface="Arial"/>
                    <a:ea typeface="Arial"/>
                    <a:cs typeface="Arial"/>
                    <a:sym typeface="Arial"/>
                  </a:rPr>
                  <a:t> </a:t>
                </a:r>
                <a:r>
                  <a:rPr lang="en-US" sz="3200" b="0" i="0" u="none" strike="noStrike" cap="none">
                    <a:solidFill>
                      <a:schemeClr val="dk1"/>
                    </a:solidFill>
                    <a:latin typeface="Arial"/>
                    <a:ea typeface="Arial"/>
                    <a:cs typeface="Arial"/>
                    <a:sym typeface="Arial"/>
                  </a:rPr>
                  <a:t>U.S. </a:t>
                </a:r>
                <a:r>
                  <a:rPr lang="en-US" sz="3200">
                    <a:solidFill>
                      <a:schemeClr val="dk1"/>
                    </a:solidFill>
                    <a:latin typeface="Arial"/>
                    <a:ea typeface="Arial"/>
                    <a:cs typeface="Arial"/>
                    <a:sym typeface="Arial"/>
                  </a:rPr>
                  <a:t>/ </a:t>
                </a:r>
                <a:r>
                  <a:rPr lang="en-US" sz="3200" b="0" i="0" u="none" strike="noStrike" cap="none">
                    <a:solidFill>
                      <a:schemeClr val="dk1"/>
                    </a:solidFill>
                    <a:latin typeface="Arial"/>
                    <a:ea typeface="Arial"/>
                    <a:cs typeface="Arial"/>
                    <a:sym typeface="Arial"/>
                  </a:rPr>
                  <a:t>PUERTO RICO</a:t>
                </a:r>
                <a:r>
                  <a:rPr lang="en-US" sz="3200">
                    <a:solidFill>
                      <a:schemeClr val="dk1"/>
                    </a:solidFill>
                    <a:latin typeface="Arial"/>
                    <a:ea typeface="Arial"/>
                    <a:cs typeface="Arial"/>
                    <a:sym typeface="Arial"/>
                  </a:rPr>
                  <a:t> Born</a:t>
                </a:r>
                <a:endParaRPr>
                  <a:solidFill>
                    <a:schemeClr val="dk1"/>
                  </a:solidFill>
                </a:endParaRPr>
              </a:p>
            </p:txBody>
          </p:sp>
          <p:sp>
            <p:nvSpPr>
              <p:cNvPr id="33" name="Google Shape;470;p39">
                <a:extLst>
                  <a:ext uri="{FF2B5EF4-FFF2-40B4-BE49-F238E27FC236}">
                    <a16:creationId xmlns:a16="http://schemas.microsoft.com/office/drawing/2014/main" id="{09BFCB04-E18E-428D-A60B-278341DF1966}"/>
                  </a:ext>
                </a:extLst>
              </p:cNvPr>
              <p:cNvSpPr txBox="1"/>
              <p:nvPr/>
            </p:nvSpPr>
            <p:spPr>
              <a:xfrm rot="17399983">
                <a:off x="15116528" y="11581271"/>
                <a:ext cx="3487296" cy="8717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U.S. CITIZENS</a:t>
                </a:r>
                <a:endParaRPr/>
              </a:p>
            </p:txBody>
          </p:sp>
          <p:sp>
            <p:nvSpPr>
              <p:cNvPr id="34" name="Google Shape;471;p39">
                <a:extLst>
                  <a:ext uri="{FF2B5EF4-FFF2-40B4-BE49-F238E27FC236}">
                    <a16:creationId xmlns:a16="http://schemas.microsoft.com/office/drawing/2014/main" id="{00F42CB0-6412-41C5-993C-6A4968829E92}"/>
                  </a:ext>
                </a:extLst>
              </p:cNvPr>
              <p:cNvSpPr txBox="1"/>
              <p:nvPr/>
            </p:nvSpPr>
            <p:spPr>
              <a:xfrm rot="17399983">
                <a:off x="16304523" y="11304416"/>
                <a:ext cx="3520233" cy="1288087"/>
              </a:xfrm>
              <a:prstGeom prst="rect">
                <a:avLst/>
              </a:prstGeom>
              <a:noFill/>
              <a:ln>
                <a:noFill/>
              </a:ln>
            </p:spPr>
            <p:txBody>
              <a:bodyPr spcFirstLastPara="1" wrap="square" lIns="50800" tIns="50800" rIns="50800" bIns="50800" anchor="ctr" anchorCtr="0">
                <a:spAutoFit/>
              </a:bodyPr>
              <a:lstStyle/>
              <a:p>
                <a:pPr algn="ctr">
                  <a:buClr>
                    <a:schemeClr val="dk1"/>
                  </a:buClr>
                  <a:buSzPts val="3200"/>
                </a:pPr>
                <a:r>
                  <a:rPr lang="en-US" sz="3200" b="0" i="0" u="none" strike="noStrike" cap="none">
                    <a:solidFill>
                      <a:schemeClr val="dk1"/>
                    </a:solidFill>
                    <a:latin typeface="Arial"/>
                    <a:ea typeface="Arial"/>
                    <a:cs typeface="Arial"/>
                    <a:sym typeface="Arial"/>
                  </a:rPr>
                  <a:t>LACKING</a:t>
                </a:r>
                <a:r>
                  <a:rPr lang="en-US" sz="3200">
                    <a:solidFill>
                      <a:schemeClr val="dk1"/>
                    </a:solidFill>
                    <a:latin typeface="Arial"/>
                    <a:ea typeface="Arial"/>
                    <a:cs typeface="Arial"/>
                    <a:sym typeface="Arial"/>
                  </a:rPr>
                  <a:t> H.S. </a:t>
                </a:r>
                <a:r>
                  <a:rPr lang="en-US" sz="3200" b="0" i="0" u="none" strike="noStrike" cap="none">
                    <a:solidFill>
                      <a:schemeClr val="dk1"/>
                    </a:solidFill>
                    <a:latin typeface="Arial"/>
                    <a:ea typeface="Arial"/>
                    <a:cs typeface="Arial"/>
                    <a:sym typeface="Arial"/>
                  </a:rPr>
                  <a:t>DIPLOMA</a:t>
                </a:r>
                <a:endParaRPr>
                  <a:solidFill>
                    <a:schemeClr val="dk1"/>
                  </a:solidFill>
                </a:endParaRPr>
              </a:p>
            </p:txBody>
          </p:sp>
          <p:sp>
            <p:nvSpPr>
              <p:cNvPr id="35" name="Google Shape;472;p39">
                <a:extLst>
                  <a:ext uri="{FF2B5EF4-FFF2-40B4-BE49-F238E27FC236}">
                    <a16:creationId xmlns:a16="http://schemas.microsoft.com/office/drawing/2014/main" id="{61E72B53-12BB-4A75-8DFB-AEAE27E39750}"/>
                  </a:ext>
                </a:extLst>
              </p:cNvPr>
              <p:cNvSpPr txBox="1"/>
              <p:nvPr/>
            </p:nvSpPr>
            <p:spPr>
              <a:xfrm rot="17399983">
                <a:off x="17315395" y="11535777"/>
                <a:ext cx="3826170" cy="1258500"/>
              </a:xfrm>
              <a:prstGeom prst="rect">
                <a:avLst/>
              </a:prstGeom>
              <a:noFill/>
              <a:ln>
                <a:noFill/>
              </a:ln>
            </p:spPr>
            <p:txBody>
              <a:bodyPr spcFirstLastPara="1" wrap="square" lIns="50800" tIns="50800" rIns="50800" bIns="50800" anchor="ctr" anchorCtr="0">
                <a:spAutoFit/>
              </a:bodyPr>
              <a:lstStyle/>
              <a:p>
                <a:pPr algn="ctr">
                  <a:buClr>
                    <a:schemeClr val="dk1"/>
                  </a:buClr>
                  <a:buSzPts val="3200"/>
                </a:pPr>
                <a:r>
                  <a:rPr lang="en-US" sz="3200">
                    <a:solidFill>
                      <a:schemeClr val="dk1"/>
                    </a:solidFill>
                    <a:latin typeface="Arial"/>
                    <a:ea typeface="Arial"/>
                    <a:cs typeface="Arial"/>
                    <a:sym typeface="Arial"/>
                  </a:rPr>
                  <a:t>H.S. </a:t>
                </a:r>
                <a:r>
                  <a:rPr lang="en-US" sz="3200" b="0" i="0" u="none" strike="noStrike" cap="none">
                    <a:solidFill>
                      <a:schemeClr val="dk1"/>
                    </a:solidFill>
                    <a:latin typeface="Arial"/>
                    <a:ea typeface="Arial"/>
                    <a:cs typeface="Arial"/>
                    <a:sym typeface="Arial"/>
                  </a:rPr>
                  <a:t> DIPLOMA </a:t>
                </a:r>
                <a:r>
                  <a:rPr lang="en-US" sz="3200">
                    <a:solidFill>
                      <a:schemeClr val="dk1"/>
                    </a:solidFill>
                    <a:latin typeface="Arial"/>
                    <a:ea typeface="Arial"/>
                    <a:cs typeface="Arial"/>
                    <a:sym typeface="Arial"/>
                  </a:rPr>
                  <a:t>/ EQUIVALENT</a:t>
                </a:r>
                <a:endParaRPr lang="en-US" sz="3200">
                  <a:solidFill>
                    <a:schemeClr val="dk1"/>
                  </a:solidFill>
                  <a:latin typeface="Arial"/>
                  <a:cs typeface="Arial"/>
                </a:endParaRPr>
              </a:p>
            </p:txBody>
          </p:sp>
          <p:sp>
            <p:nvSpPr>
              <p:cNvPr id="36" name="Google Shape;473;p39">
                <a:extLst>
                  <a:ext uri="{FF2B5EF4-FFF2-40B4-BE49-F238E27FC236}">
                    <a16:creationId xmlns:a16="http://schemas.microsoft.com/office/drawing/2014/main" id="{6276A2F0-2F95-455A-9127-FFD097212108}"/>
                  </a:ext>
                </a:extLst>
              </p:cNvPr>
              <p:cNvSpPr txBox="1"/>
              <p:nvPr/>
            </p:nvSpPr>
            <p:spPr>
              <a:xfrm rot="17399983">
                <a:off x="18640394" y="11383013"/>
                <a:ext cx="3638661" cy="1258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3400"/>
                  </a:spcBef>
                  <a:spcAft>
                    <a:spcPts val="0"/>
                  </a:spcAft>
                  <a:buClr>
                    <a:schemeClr val="dk1"/>
                  </a:buClr>
                  <a:buSzPts val="3200"/>
                  <a:buFont typeface="Arial"/>
                  <a:buNone/>
                </a:pPr>
                <a:r>
                  <a:rPr lang="en-US" sz="3200" b="0" i="0" u="none" strike="noStrike" cap="none">
                    <a:solidFill>
                      <a:schemeClr val="dk1"/>
                    </a:solidFill>
                    <a:latin typeface="Arial"/>
                    <a:ea typeface="Arial"/>
                    <a:cs typeface="Arial"/>
                    <a:sym typeface="Arial"/>
                  </a:rPr>
                  <a:t>SOME COLLEGE</a:t>
                </a:r>
                <a:endParaRPr/>
              </a:p>
            </p:txBody>
          </p:sp>
        </p:grpSp>
        <p:pic>
          <p:nvPicPr>
            <p:cNvPr id="3" name="Picture 3" descr="A screenshot of a cell phone&#10;&#10;Description generated with very high confidence">
              <a:extLst>
                <a:ext uri="{FF2B5EF4-FFF2-40B4-BE49-F238E27FC236}">
                  <a16:creationId xmlns:a16="http://schemas.microsoft.com/office/drawing/2014/main" id="{92BC1B90-E4B6-4762-B4EF-3F050C4E076A}"/>
                </a:ext>
              </a:extLst>
            </p:cNvPr>
            <p:cNvPicPr>
              <a:picLocks noChangeAspect="1"/>
            </p:cNvPicPr>
            <p:nvPr/>
          </p:nvPicPr>
          <p:blipFill rotWithShape="1">
            <a:blip r:embed="rId3"/>
            <a:srcRect l="1543" r="391"/>
            <a:stretch/>
          </p:blipFill>
          <p:spPr>
            <a:xfrm>
              <a:off x="154461" y="2890444"/>
              <a:ext cx="23833915" cy="7638103"/>
            </a:xfrm>
            <a:prstGeom prst="rect">
              <a:avLst/>
            </a:prstGeom>
          </p:spPr>
        </p:pic>
      </p:grpSp>
    </p:spTree>
    <p:extLst>
      <p:ext uri="{BB962C8B-B14F-4D97-AF65-F5344CB8AC3E}">
        <p14:creationId xmlns:p14="http://schemas.microsoft.com/office/powerpoint/2010/main" val="1933628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0"/>
        <p:cNvGrpSpPr/>
        <p:nvPr/>
      </p:nvGrpSpPr>
      <p:grpSpPr>
        <a:xfrm>
          <a:off x="0" y="0"/>
          <a:ext cx="0" cy="0"/>
          <a:chOff x="0" y="0"/>
          <a:chExt cx="0" cy="0"/>
        </a:xfrm>
      </p:grpSpPr>
      <p:sp>
        <p:nvSpPr>
          <p:cNvPr id="501" name="Google Shape;501;p41"/>
          <p:cNvSpPr txBox="1"/>
          <p:nvPr/>
        </p:nvSpPr>
        <p:spPr>
          <a:xfrm>
            <a:off x="1" y="2124555"/>
            <a:ext cx="240558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PERCENT OF FEMALES IN EACH POSITION</a:t>
            </a:r>
            <a:endParaRPr sz="5000" b="0" i="0" u="none" strike="noStrike" cap="none">
              <a:solidFill>
                <a:srgbClr val="C82606"/>
              </a:solidFill>
              <a:latin typeface="Arial"/>
              <a:ea typeface="Arial"/>
              <a:cs typeface="Arial"/>
              <a:sym typeface="Arial"/>
            </a:endParaRPr>
          </a:p>
        </p:txBody>
      </p:sp>
      <p:sp>
        <p:nvSpPr>
          <p:cNvPr id="502" name="Google Shape;502;p41"/>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graphicFrame>
        <p:nvGraphicFramePr>
          <p:cNvPr id="503" name="Google Shape;503;p41"/>
          <p:cNvGraphicFramePr/>
          <p:nvPr/>
        </p:nvGraphicFramePr>
        <p:xfrm>
          <a:off x="257907" y="3329353"/>
          <a:ext cx="23568725" cy="9498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91387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
        <p:cNvGrpSpPr/>
        <p:nvPr/>
      </p:nvGrpSpPr>
      <p:grpSpPr>
        <a:xfrm>
          <a:off x="0" y="0"/>
          <a:ext cx="0" cy="0"/>
          <a:chOff x="0" y="0"/>
          <a:chExt cx="0" cy="0"/>
        </a:xfrm>
      </p:grpSpPr>
      <p:sp>
        <p:nvSpPr>
          <p:cNvPr id="508" name="Google Shape;508;p42"/>
          <p:cNvSpPr txBox="1"/>
          <p:nvPr/>
        </p:nvSpPr>
        <p:spPr>
          <a:xfrm>
            <a:off x="0" y="2019048"/>
            <a:ext cx="240558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PERCENT OF CAUCASIAN (NON-HISPANIC) IN EACH POSITION</a:t>
            </a:r>
            <a:endParaRPr sz="5000" b="0" i="0" u="none" strike="noStrike" cap="none">
              <a:solidFill>
                <a:srgbClr val="C82606"/>
              </a:solidFill>
              <a:latin typeface="Arial"/>
              <a:ea typeface="Arial"/>
              <a:cs typeface="Arial"/>
              <a:sym typeface="Arial"/>
            </a:endParaRPr>
          </a:p>
        </p:txBody>
      </p:sp>
      <p:sp>
        <p:nvSpPr>
          <p:cNvPr id="509" name="Google Shape;509;p42"/>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graphicFrame>
        <p:nvGraphicFramePr>
          <p:cNvPr id="510" name="Google Shape;510;p42"/>
          <p:cNvGraphicFramePr/>
          <p:nvPr/>
        </p:nvGraphicFramePr>
        <p:xfrm>
          <a:off x="257907" y="3118339"/>
          <a:ext cx="23464225" cy="984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15025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4"/>
        <p:cNvGrpSpPr/>
        <p:nvPr/>
      </p:nvGrpSpPr>
      <p:grpSpPr>
        <a:xfrm>
          <a:off x="0" y="0"/>
          <a:ext cx="0" cy="0"/>
          <a:chOff x="0" y="0"/>
          <a:chExt cx="0" cy="0"/>
        </a:xfrm>
      </p:grpSpPr>
      <p:sp>
        <p:nvSpPr>
          <p:cNvPr id="515" name="Google Shape;515;p43"/>
          <p:cNvSpPr txBox="1"/>
          <p:nvPr/>
        </p:nvSpPr>
        <p:spPr>
          <a:xfrm>
            <a:off x="0" y="2019048"/>
            <a:ext cx="240558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PERCENT OF AFRICAN AMERICAN (NON-HISPANIC) IN EACH POSITION</a:t>
            </a:r>
            <a:endParaRPr sz="5000" b="0" i="0" u="none" strike="noStrike" cap="none">
              <a:solidFill>
                <a:srgbClr val="C82606"/>
              </a:solidFill>
              <a:latin typeface="Arial"/>
              <a:ea typeface="Arial"/>
              <a:cs typeface="Arial"/>
              <a:sym typeface="Arial"/>
            </a:endParaRPr>
          </a:p>
        </p:txBody>
      </p:sp>
      <p:sp>
        <p:nvSpPr>
          <p:cNvPr id="516" name="Google Shape;516;p43"/>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graphicFrame>
        <p:nvGraphicFramePr>
          <p:cNvPr id="517" name="Google Shape;517;p43"/>
          <p:cNvGraphicFramePr/>
          <p:nvPr/>
        </p:nvGraphicFramePr>
        <p:xfrm>
          <a:off x="444137" y="3118339"/>
          <a:ext cx="23251875" cy="10153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2670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1"/>
        <p:cNvGrpSpPr/>
        <p:nvPr/>
      </p:nvGrpSpPr>
      <p:grpSpPr>
        <a:xfrm>
          <a:off x="0" y="0"/>
          <a:ext cx="0" cy="0"/>
          <a:chOff x="0" y="0"/>
          <a:chExt cx="0" cy="0"/>
        </a:xfrm>
      </p:grpSpPr>
      <p:sp>
        <p:nvSpPr>
          <p:cNvPr id="522" name="Google Shape;522;p44"/>
          <p:cNvSpPr txBox="1"/>
          <p:nvPr/>
        </p:nvSpPr>
        <p:spPr>
          <a:xfrm>
            <a:off x="0" y="2019048"/>
            <a:ext cx="240558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PERCENT OF OTHER ETHNICITIES (NON-HISPANIC) IN EACH POSITION</a:t>
            </a:r>
            <a:endParaRPr sz="5000" b="0" i="0" u="none" strike="noStrike" cap="none">
              <a:solidFill>
                <a:srgbClr val="C82606"/>
              </a:solidFill>
              <a:latin typeface="Arial"/>
              <a:ea typeface="Arial"/>
              <a:cs typeface="Arial"/>
              <a:sym typeface="Arial"/>
            </a:endParaRPr>
          </a:p>
        </p:txBody>
      </p:sp>
      <p:sp>
        <p:nvSpPr>
          <p:cNvPr id="523" name="Google Shape;523;p44"/>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graphicFrame>
        <p:nvGraphicFramePr>
          <p:cNvPr id="524" name="Google Shape;524;p44"/>
          <p:cNvGraphicFramePr/>
          <p:nvPr/>
        </p:nvGraphicFramePr>
        <p:xfrm>
          <a:off x="444137" y="3118339"/>
          <a:ext cx="23330250" cy="10153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6964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8"/>
        <p:cNvGrpSpPr/>
        <p:nvPr/>
      </p:nvGrpSpPr>
      <p:grpSpPr>
        <a:xfrm>
          <a:off x="0" y="0"/>
          <a:ext cx="0" cy="0"/>
          <a:chOff x="0" y="0"/>
          <a:chExt cx="0" cy="0"/>
        </a:xfrm>
      </p:grpSpPr>
      <p:sp>
        <p:nvSpPr>
          <p:cNvPr id="529" name="Google Shape;529;p45"/>
          <p:cNvSpPr txBox="1"/>
          <p:nvPr/>
        </p:nvSpPr>
        <p:spPr>
          <a:xfrm>
            <a:off x="0" y="2019048"/>
            <a:ext cx="240558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PERCENT OF HISPANIC – MEXICAN ORIGIN IN EACH POSITION</a:t>
            </a:r>
            <a:endParaRPr sz="5000" b="0" i="0" u="none" strike="noStrike" cap="none">
              <a:solidFill>
                <a:srgbClr val="C82606"/>
              </a:solidFill>
              <a:latin typeface="Arial"/>
              <a:ea typeface="Arial"/>
              <a:cs typeface="Arial"/>
              <a:sym typeface="Arial"/>
            </a:endParaRPr>
          </a:p>
        </p:txBody>
      </p:sp>
      <p:sp>
        <p:nvSpPr>
          <p:cNvPr id="530" name="Google Shape;530;p45"/>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graphicFrame>
        <p:nvGraphicFramePr>
          <p:cNvPr id="531" name="Google Shape;531;p45"/>
          <p:cNvGraphicFramePr/>
          <p:nvPr/>
        </p:nvGraphicFramePr>
        <p:xfrm>
          <a:off x="444137" y="3118339"/>
          <a:ext cx="23225750" cy="99183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18069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srcRect t="5503" b="5503"/>
          <a:stretch>
            <a:fillRect/>
          </a:stretch>
        </p:blipFill>
        <p:spPr>
          <a:xfrm>
            <a:off x="0" y="0"/>
            <a:ext cx="10287000" cy="13716000"/>
          </a:xfrm>
          <a:prstGeom prst="rect">
            <a:avLst/>
          </a:prstGeom>
          <a:ln w="12700">
            <a:miter lim="400000"/>
          </a:ln>
        </p:spPr>
      </p:pic>
      <p:sp>
        <p:nvSpPr>
          <p:cNvPr id="174" name="Dairy’s economic   2017"/>
          <p:cNvSpPr txBox="1">
            <a:spLocks noGrp="1"/>
          </p:cNvSpPr>
          <p:nvPr>
            <p:ph type="title" idx="4294967295"/>
          </p:nvPr>
        </p:nvSpPr>
        <p:spPr>
          <a:xfrm>
            <a:off x="307979" y="361248"/>
            <a:ext cx="11505626" cy="3810001"/>
          </a:xfrm>
          <a:prstGeom prst="rect">
            <a:avLst/>
          </a:prstGeom>
        </p:spPr>
        <p:txBody>
          <a:bodyPr lIns="50800" tIns="50800" rIns="50800" bIns="50800" anchor="t">
            <a:normAutofit/>
          </a:bodyPr>
          <a:lstStyle>
            <a:lvl1pPr defTabSz="502412">
              <a:spcBef>
                <a:spcPts val="0"/>
              </a:spcBef>
              <a:defRPr sz="14620"/>
            </a:lvl1pPr>
          </a:lstStyle>
          <a:p>
            <a:r>
              <a:rPr sz="6000"/>
              <a:t>Dairy’s economic</a:t>
            </a:r>
            <a:br>
              <a:rPr lang="en-US" sz="6000"/>
            </a:br>
            <a:r>
              <a:rPr lang="en-US" sz="6000"/>
              <a:t>outlook  </a:t>
            </a:r>
            <a:r>
              <a:rPr sz="6000"/>
              <a:t> 2017</a:t>
            </a:r>
          </a:p>
        </p:txBody>
      </p:sp>
      <p:sp>
        <p:nvSpPr>
          <p:cNvPr id="175" name="There are 40,00 dairy farms in the United States.…"/>
          <p:cNvSpPr txBox="1">
            <a:spLocks noGrp="1"/>
          </p:cNvSpPr>
          <p:nvPr>
            <p:ph type="body" idx="4294967295"/>
          </p:nvPr>
        </p:nvSpPr>
        <p:spPr>
          <a:xfrm>
            <a:off x="11048998" y="353808"/>
            <a:ext cx="12573001" cy="13008384"/>
          </a:xfrm>
          <a:prstGeom prst="rect">
            <a:avLst/>
          </a:prstGeom>
        </p:spPr>
        <p:txBody>
          <a:bodyPr/>
          <a:lstStyle/>
          <a:p>
            <a:pPr marL="622300" indent="-622300" defTabSz="808990">
              <a:spcBef>
                <a:spcPts val="3800"/>
              </a:spcBef>
              <a:buClr>
                <a:schemeClr val="accent1"/>
              </a:buClr>
              <a:buChar char="▸"/>
              <a:defRPr sz="3920"/>
            </a:pPr>
            <a:r>
              <a:t>There are 40,00 dairy farms in the United States. </a:t>
            </a:r>
          </a:p>
          <a:p>
            <a:pPr marL="622300" indent="-622300" defTabSz="808990">
              <a:spcBef>
                <a:spcPts val="3800"/>
              </a:spcBef>
              <a:buClr>
                <a:schemeClr val="accent1"/>
              </a:buClr>
              <a:buChar char="▸"/>
              <a:defRPr sz="3920"/>
            </a:pPr>
            <a:r>
              <a:t>The top five dairy states in the United States: </a:t>
            </a:r>
            <a:br/>
            <a:r>
              <a:t>1. California </a:t>
            </a:r>
            <a:br/>
            <a:r>
              <a:t>2. Wisconsin </a:t>
            </a:r>
            <a:br/>
            <a:r>
              <a:t>3. New York </a:t>
            </a:r>
            <a:br/>
            <a:r>
              <a:t>4. Idaho</a:t>
            </a:r>
            <a:br/>
            <a:r>
              <a:t>5. Texas </a:t>
            </a:r>
          </a:p>
          <a:p>
            <a:pPr marL="622300" indent="-622300" defTabSz="808990">
              <a:spcBef>
                <a:spcPts val="3800"/>
              </a:spcBef>
              <a:buClr>
                <a:schemeClr val="accent1"/>
              </a:buClr>
              <a:buChar char="▸"/>
              <a:defRPr sz="3920"/>
            </a:pPr>
            <a:r>
              <a:t>In 2017, total U.S. milk production was valued at $38.1 billion. </a:t>
            </a:r>
          </a:p>
          <a:p>
            <a:pPr marL="622300" indent="-622300" defTabSz="808990">
              <a:spcBef>
                <a:spcPts val="3800"/>
              </a:spcBef>
              <a:buClr>
                <a:schemeClr val="accent1"/>
              </a:buClr>
              <a:buChar char="▸"/>
              <a:defRPr sz="3920"/>
            </a:pPr>
            <a:r>
              <a:t>Agricultural commodities sales</a:t>
            </a:r>
            <a:br/>
            <a:r>
              <a:t>1. Cattle ($66.5 billion)</a:t>
            </a:r>
            <a:br/>
            <a:r>
              <a:t>2. Corn ($46.4 billion)</a:t>
            </a:r>
            <a:br/>
            <a:r>
              <a:t>3. Soybeans ($38.7 billion) </a:t>
            </a:r>
            <a:br/>
            <a:r>
              <a:t>4. Milk ($38.1 billion)</a:t>
            </a:r>
          </a:p>
          <a:p>
            <a:pPr marL="622300" indent="-622300" defTabSz="808990">
              <a:spcBef>
                <a:spcPts val="3800"/>
              </a:spcBef>
              <a:buClr>
                <a:schemeClr val="accent1"/>
              </a:buClr>
              <a:buChar char="▸"/>
              <a:defRPr sz="3920"/>
            </a:pPr>
            <a:r>
              <a:t>Total U.S. milk production increased to 215.5 billion pounds in 2017 comparing to 2016</a:t>
            </a:r>
          </a:p>
        </p:txBody>
      </p:sp>
    </p:spTree>
  </p:cSld>
  <p:clrMapOvr>
    <a:masterClrMapping/>
  </p:clrMapOvr>
  <mc:AlternateContent xmlns:mc="http://schemas.openxmlformats.org/markup-compatibility/2006">
    <mc:Choice xmlns:p14="http://schemas.microsoft.com/office/powerpoint/2010/main" Requires="p14">
      <p:transition spd="slow" p14:dur="1500">
        <p14:warp dir="in"/>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sp>
        <p:nvSpPr>
          <p:cNvPr id="536" name="Google Shape;536;p46"/>
          <p:cNvSpPr txBox="1"/>
          <p:nvPr/>
        </p:nvSpPr>
        <p:spPr>
          <a:xfrm>
            <a:off x="0" y="2019048"/>
            <a:ext cx="240558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PERCENT OF U.S. OR PUERTO RICAN BORN WORKERS IN EACH POSITION</a:t>
            </a:r>
            <a:endParaRPr sz="5000" b="0" i="0" u="none" strike="noStrike" cap="none">
              <a:solidFill>
                <a:srgbClr val="C82606"/>
              </a:solidFill>
              <a:latin typeface="Arial"/>
              <a:ea typeface="Arial"/>
              <a:cs typeface="Arial"/>
              <a:sym typeface="Arial"/>
            </a:endParaRPr>
          </a:p>
        </p:txBody>
      </p:sp>
      <p:sp>
        <p:nvSpPr>
          <p:cNvPr id="537" name="Google Shape;537;p46"/>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graphicFrame>
        <p:nvGraphicFramePr>
          <p:cNvPr id="538" name="Google Shape;538;p46"/>
          <p:cNvGraphicFramePr/>
          <p:nvPr/>
        </p:nvGraphicFramePr>
        <p:xfrm>
          <a:off x="496389" y="3118339"/>
          <a:ext cx="23121250" cy="10153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50466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2"/>
        <p:cNvGrpSpPr/>
        <p:nvPr/>
      </p:nvGrpSpPr>
      <p:grpSpPr>
        <a:xfrm>
          <a:off x="0" y="0"/>
          <a:ext cx="0" cy="0"/>
          <a:chOff x="0" y="0"/>
          <a:chExt cx="0" cy="0"/>
        </a:xfrm>
      </p:grpSpPr>
      <p:sp>
        <p:nvSpPr>
          <p:cNvPr id="543" name="Google Shape;543;p47"/>
          <p:cNvSpPr txBox="1"/>
          <p:nvPr/>
        </p:nvSpPr>
        <p:spPr>
          <a:xfrm>
            <a:off x="0" y="2019048"/>
            <a:ext cx="240558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PERCENT LACKING A HIGH SCHOOL DIPLOMA </a:t>
            </a:r>
            <a:endParaRPr sz="5000" b="0" i="0" u="none" strike="noStrike" cap="none">
              <a:solidFill>
                <a:srgbClr val="C82606"/>
              </a:solidFill>
              <a:latin typeface="Arial"/>
              <a:ea typeface="Arial"/>
              <a:cs typeface="Arial"/>
              <a:sym typeface="Arial"/>
            </a:endParaRPr>
          </a:p>
        </p:txBody>
      </p:sp>
      <p:sp>
        <p:nvSpPr>
          <p:cNvPr id="544" name="Google Shape;544;p47"/>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graphicFrame>
        <p:nvGraphicFramePr>
          <p:cNvPr id="545" name="Google Shape;545;p47"/>
          <p:cNvGraphicFramePr/>
          <p:nvPr/>
        </p:nvGraphicFramePr>
        <p:xfrm>
          <a:off x="522513" y="3118339"/>
          <a:ext cx="23199625" cy="101530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4362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9"/>
        <p:cNvGrpSpPr/>
        <p:nvPr/>
      </p:nvGrpSpPr>
      <p:grpSpPr>
        <a:xfrm>
          <a:off x="0" y="0"/>
          <a:ext cx="0" cy="0"/>
          <a:chOff x="0" y="0"/>
          <a:chExt cx="0" cy="0"/>
        </a:xfrm>
      </p:grpSpPr>
      <p:sp>
        <p:nvSpPr>
          <p:cNvPr id="550" name="Google Shape;550;p48"/>
          <p:cNvSpPr txBox="1"/>
          <p:nvPr/>
        </p:nvSpPr>
        <p:spPr>
          <a:xfrm>
            <a:off x="0" y="2019048"/>
            <a:ext cx="24055800" cy="726300"/>
          </a:xfrm>
          <a:prstGeom prst="rect">
            <a:avLst/>
          </a:prstGeom>
          <a:noFill/>
          <a:ln>
            <a:noFill/>
          </a:ln>
        </p:spPr>
        <p:txBody>
          <a:bodyPr spcFirstLastPara="1" wrap="square" lIns="50800" tIns="50800" rIns="50800" bIns="50800" anchor="ctr" anchorCtr="0">
            <a:spAutoFit/>
          </a:bodyPr>
          <a:lstStyle/>
          <a:p>
            <a:pPr marL="0" marR="0" lvl="0" indent="0" algn="ctr" rtl="0">
              <a:lnSpc>
                <a:spcPct val="80000"/>
              </a:lnSpc>
              <a:spcBef>
                <a:spcPts val="0"/>
              </a:spcBef>
              <a:spcAft>
                <a:spcPts val="0"/>
              </a:spcAft>
              <a:buClr>
                <a:srgbClr val="C82606"/>
              </a:buClr>
              <a:buSzPts val="5000"/>
              <a:buFont typeface="Arial"/>
              <a:buNone/>
            </a:pPr>
            <a:r>
              <a:rPr lang="en-US" sz="5000" b="0" i="0" u="none" strike="noStrike" cap="none">
                <a:solidFill>
                  <a:srgbClr val="C82606"/>
                </a:solidFill>
                <a:latin typeface="Arial"/>
                <a:ea typeface="Arial"/>
                <a:cs typeface="Arial"/>
                <a:sym typeface="Arial"/>
              </a:rPr>
              <a:t>PERCENT WITH SOME COLLEGE EDUCATION </a:t>
            </a:r>
            <a:endParaRPr sz="5000" b="0" i="0" u="none" strike="noStrike" cap="none">
              <a:solidFill>
                <a:srgbClr val="C82606"/>
              </a:solidFill>
              <a:latin typeface="Arial"/>
              <a:ea typeface="Arial"/>
              <a:cs typeface="Arial"/>
              <a:sym typeface="Arial"/>
            </a:endParaRPr>
          </a:p>
        </p:txBody>
      </p:sp>
      <p:sp>
        <p:nvSpPr>
          <p:cNvPr id="551" name="Google Shape;551;p48"/>
          <p:cNvSpPr txBox="1"/>
          <p:nvPr/>
        </p:nvSpPr>
        <p:spPr>
          <a:xfrm>
            <a:off x="257907" y="444621"/>
            <a:ext cx="23797800" cy="12015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chemeClr val="accent1"/>
              </a:buClr>
              <a:buSzPts val="8700"/>
              <a:buFont typeface="Arial"/>
              <a:buNone/>
            </a:pPr>
            <a:r>
              <a:rPr lang="en-US" sz="8700" b="0" i="0" u="none" strike="noStrike" cap="none">
                <a:solidFill>
                  <a:schemeClr val="accent1"/>
                </a:solidFill>
                <a:latin typeface="Arial"/>
                <a:ea typeface="Arial"/>
                <a:cs typeface="Arial"/>
                <a:sym typeface="Arial"/>
              </a:rPr>
              <a:t>DEMOGRAPHICS OF U.S. FARMWORKERS</a:t>
            </a:r>
            <a:endParaRPr sz="8700" b="0" i="0" u="none" strike="noStrike" cap="none">
              <a:solidFill>
                <a:schemeClr val="accent1"/>
              </a:solidFill>
              <a:latin typeface="Arial"/>
              <a:ea typeface="Arial"/>
              <a:cs typeface="Arial"/>
              <a:sym typeface="Arial"/>
            </a:endParaRPr>
          </a:p>
        </p:txBody>
      </p:sp>
      <p:graphicFrame>
        <p:nvGraphicFramePr>
          <p:cNvPr id="552" name="Google Shape;552;p48"/>
          <p:cNvGraphicFramePr/>
          <p:nvPr/>
        </p:nvGraphicFramePr>
        <p:xfrm>
          <a:off x="496389" y="3118339"/>
          <a:ext cx="23356375" cy="99183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10410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0635BF-0949-48F0-ADA9-A7361B09D4CB}"/>
              </a:ext>
            </a:extLst>
          </p:cNvPr>
          <p:cNvSpPr>
            <a:spLocks noGrp="1"/>
          </p:cNvSpPr>
          <p:nvPr>
            <p:ph type="title"/>
          </p:nvPr>
        </p:nvSpPr>
        <p:spPr/>
        <p:txBody>
          <a:bodyPr lIns="50800" tIns="50800" rIns="50800" bIns="50800" anchor="t">
            <a:normAutofit fontScale="90000"/>
          </a:bodyPr>
          <a:lstStyle/>
          <a:p>
            <a:r>
              <a:rPr lang="en-US"/>
              <a:t>Trends in </a:t>
            </a:r>
            <a:r>
              <a:rPr lang="en-US">
                <a:latin typeface="DIN Condensed Bold"/>
              </a:rPr>
              <a:t>STOCKS</a:t>
            </a:r>
            <a:r>
              <a:rPr lang="en-US">
                <a:latin typeface="Arial Nova"/>
              </a:rPr>
              <a:t>:</a:t>
            </a:r>
          </a:p>
        </p:txBody>
      </p:sp>
      <p:sp>
        <p:nvSpPr>
          <p:cNvPr id="7" name="Text Placeholder 6">
            <a:extLst>
              <a:ext uri="{FF2B5EF4-FFF2-40B4-BE49-F238E27FC236}">
                <a16:creationId xmlns:a16="http://schemas.microsoft.com/office/drawing/2014/main" id="{90DD0DCE-4999-47E5-BDE8-5270698BC648}"/>
              </a:ext>
            </a:extLst>
          </p:cNvPr>
          <p:cNvSpPr>
            <a:spLocks noGrp="1"/>
          </p:cNvSpPr>
          <p:nvPr>
            <p:ph type="body" sz="half" idx="1"/>
          </p:nvPr>
        </p:nvSpPr>
        <p:spPr/>
        <p:txBody>
          <a:bodyPr lIns="50800" tIns="50800" rIns="50800" bIns="50800" anchor="t">
            <a:normAutofit lnSpcReduction="10000"/>
          </a:bodyPr>
          <a:lstStyle/>
          <a:p>
            <a:r>
              <a:rPr lang="en-US" b="1">
                <a:latin typeface="Arial Nova"/>
              </a:rPr>
              <a:t>Program Overview:</a:t>
            </a:r>
          </a:p>
          <a:p>
            <a:pPr marL="0" indent="0">
              <a:buNone/>
            </a:pPr>
            <a:r>
              <a:rPr lang="en-US" sz="3200">
                <a:latin typeface="Arial Nova"/>
              </a:rPr>
              <a:t>The program gathers data from the present day, extending back 20 years to determine the price of desired securities.  On a daily basis, the  program calls a third party service for data and the results are stored in a central database.</a:t>
            </a:r>
          </a:p>
          <a:p>
            <a:pPr marL="0" indent="0">
              <a:buNone/>
            </a:pPr>
            <a:r>
              <a:rPr lang="en-US" sz="3200">
                <a:latin typeface="Arial Nova"/>
              </a:rPr>
              <a:t>The database passes tables to the program to enable visualization.</a:t>
            </a:r>
          </a:p>
          <a:p>
            <a:r>
              <a:rPr lang="en-US" b="1">
                <a:latin typeface="Arial Nova"/>
              </a:rPr>
              <a:t>Output:</a:t>
            </a:r>
            <a:r>
              <a:rPr lang="en-US">
                <a:latin typeface="Arial Nova"/>
              </a:rPr>
              <a:t> </a:t>
            </a:r>
            <a:r>
              <a:rPr lang="en-US" sz="3200">
                <a:latin typeface="Arial Nova"/>
              </a:rPr>
              <a:t>Weekly Close, Mean of Aggregate Industry Quotes</a:t>
            </a:r>
          </a:p>
          <a:p>
            <a:r>
              <a:rPr lang="en-US" b="1">
                <a:latin typeface="Arial Nova"/>
              </a:rPr>
              <a:t>Future Developments: </a:t>
            </a:r>
          </a:p>
          <a:p>
            <a:pPr marL="0" indent="0">
              <a:buNone/>
            </a:pPr>
            <a:r>
              <a:rPr lang="en-US" sz="3200"/>
              <a:t>One of the recent developments to monitor is the emergence of plant based products.  It has reported that '</a:t>
            </a:r>
            <a:r>
              <a:rPr lang="en-US" sz="3200" err="1"/>
              <a:t>Oatly</a:t>
            </a:r>
            <a:r>
              <a:rPr lang="en-US" sz="3200"/>
              <a:t>', a large manufacturer of Oat milk is preparing an IPO. </a:t>
            </a:r>
            <a:endParaRPr lang="en-US"/>
          </a:p>
          <a:p>
            <a:pPr marL="0" indent="0">
              <a:buNone/>
            </a:pPr>
            <a:endParaRPr lang="en-US"/>
          </a:p>
        </p:txBody>
      </p:sp>
      <p:pic>
        <p:nvPicPr>
          <p:cNvPr id="2" name="Picture 2" descr="A close up of a map&#10;&#10;Description generated with very high confidence">
            <a:extLst>
              <a:ext uri="{FF2B5EF4-FFF2-40B4-BE49-F238E27FC236}">
                <a16:creationId xmlns:a16="http://schemas.microsoft.com/office/drawing/2014/main" id="{354B095F-180A-4BBE-B4CE-7A1C3F96CD73}"/>
              </a:ext>
            </a:extLst>
          </p:cNvPr>
          <p:cNvPicPr>
            <a:picLocks noChangeAspect="1"/>
          </p:cNvPicPr>
          <p:nvPr/>
        </p:nvPicPr>
        <p:blipFill>
          <a:blip r:embed="rId2"/>
          <a:stretch>
            <a:fillRect/>
          </a:stretch>
        </p:blipFill>
        <p:spPr>
          <a:xfrm>
            <a:off x="14012909" y="1762483"/>
            <a:ext cx="8699655" cy="5782118"/>
          </a:xfrm>
          <a:prstGeom prst="rect">
            <a:avLst/>
          </a:prstGeom>
        </p:spPr>
      </p:pic>
      <p:pic>
        <p:nvPicPr>
          <p:cNvPr id="3" name="Picture 3" descr="A close up of a map&#10;&#10;Description generated with high confidence">
            <a:extLst>
              <a:ext uri="{FF2B5EF4-FFF2-40B4-BE49-F238E27FC236}">
                <a16:creationId xmlns:a16="http://schemas.microsoft.com/office/drawing/2014/main" id="{22F54725-17B9-487A-9CA7-1435FAB7978B}"/>
              </a:ext>
            </a:extLst>
          </p:cNvPr>
          <p:cNvPicPr>
            <a:picLocks noChangeAspect="1"/>
          </p:cNvPicPr>
          <p:nvPr/>
        </p:nvPicPr>
        <p:blipFill>
          <a:blip r:embed="rId3"/>
          <a:stretch>
            <a:fillRect/>
          </a:stretch>
        </p:blipFill>
        <p:spPr>
          <a:xfrm>
            <a:off x="14015204" y="7687136"/>
            <a:ext cx="8682317" cy="5573486"/>
          </a:xfrm>
          <a:prstGeom prst="rect">
            <a:avLst/>
          </a:prstGeom>
        </p:spPr>
      </p:pic>
    </p:spTree>
    <p:extLst>
      <p:ext uri="{BB962C8B-B14F-4D97-AF65-F5344CB8AC3E}">
        <p14:creationId xmlns:p14="http://schemas.microsoft.com/office/powerpoint/2010/main" val="258883923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Wages and Employment"/>
          <p:cNvSpPr txBox="1">
            <a:spLocks noGrp="1"/>
          </p:cNvSpPr>
          <p:nvPr>
            <p:ph type="title"/>
          </p:nvPr>
        </p:nvSpPr>
        <p:spPr>
          <a:xfrm>
            <a:off x="606466" y="476292"/>
            <a:ext cx="13459425" cy="1060823"/>
          </a:xfrm>
          <a:prstGeom prst="rect">
            <a:avLst/>
          </a:prstGeom>
        </p:spPr>
        <p:txBody>
          <a:bodyPr/>
          <a:lstStyle>
            <a:lvl1pPr defTabSz="685165">
              <a:spcBef>
                <a:spcPts val="3200"/>
              </a:spcBef>
              <a:defRPr sz="7221"/>
            </a:lvl1pPr>
          </a:lstStyle>
          <a:p>
            <a:r>
              <a:t>Wages and Employment</a:t>
            </a:r>
          </a:p>
        </p:txBody>
      </p:sp>
      <p:sp>
        <p:nvSpPr>
          <p:cNvPr id="178" name="In 2017 there were 139,240 employees in 129 different positions…"/>
          <p:cNvSpPr txBox="1">
            <a:spLocks noGrp="1"/>
          </p:cNvSpPr>
          <p:nvPr>
            <p:ph type="body" sz="quarter" idx="1"/>
          </p:nvPr>
        </p:nvSpPr>
        <p:spPr>
          <a:xfrm>
            <a:off x="722503" y="1882251"/>
            <a:ext cx="11250196" cy="8726811"/>
          </a:xfrm>
          <a:prstGeom prst="rect">
            <a:avLst/>
          </a:prstGeom>
        </p:spPr>
        <p:txBody>
          <a:bodyPr lIns="50800" tIns="50800" rIns="50800" bIns="50800" anchor="t">
            <a:normAutofit/>
          </a:bodyPr>
          <a:lstStyle/>
          <a:p>
            <a:r>
              <a:t>In 2017 there were 139,240 </a:t>
            </a:r>
            <a:br>
              <a:rPr lang="en-US"/>
            </a:br>
            <a:r>
              <a:t>employees in 129 different positions</a:t>
            </a:r>
          </a:p>
          <a:p>
            <a:r>
              <a:t>Minimum annual wage: $20,240</a:t>
            </a:r>
            <a:r>
              <a:rPr lang="en-US"/>
              <a:t> </a:t>
            </a:r>
            <a:endParaRPr/>
          </a:p>
          <a:p>
            <a:r>
              <a:t>Maximum annual wage:</a:t>
            </a:r>
            <a:r>
              <a:rPr lang="en-US"/>
              <a:t> </a:t>
            </a:r>
            <a:r>
              <a:t> $204,020</a:t>
            </a:r>
          </a:p>
        </p:txBody>
      </p:sp>
      <p:pic>
        <p:nvPicPr>
          <p:cNvPr id="179" name="Image" descr="Image"/>
          <p:cNvPicPr>
            <a:picLocks noChangeAspect="1"/>
          </p:cNvPicPr>
          <p:nvPr/>
        </p:nvPicPr>
        <p:blipFill>
          <a:blip r:embed="rId2"/>
          <a:srcRect l="14884" r="14884"/>
          <a:stretch>
            <a:fillRect/>
          </a:stretch>
        </p:blipFill>
        <p:spPr>
          <a:xfrm>
            <a:off x="12299714" y="1541136"/>
            <a:ext cx="11250186" cy="8804103"/>
          </a:xfrm>
          <a:prstGeom prst="rect">
            <a:avLst/>
          </a:prstGeom>
          <a:ln w="12700">
            <a:miter lim="400000"/>
          </a:ln>
        </p:spPr>
      </p:pic>
      <p:sp>
        <p:nvSpPr>
          <p:cNvPr id="180" name="Average wage :        $44890"/>
          <p:cNvSpPr txBox="1"/>
          <p:nvPr/>
        </p:nvSpPr>
        <p:spPr>
          <a:xfrm>
            <a:off x="840040" y="8793157"/>
            <a:ext cx="15187449"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676909">
              <a:lnSpc>
                <a:spcPct val="80000"/>
              </a:lnSpc>
              <a:spcBef>
                <a:spcPts val="3100"/>
              </a:spcBef>
              <a:defRPr sz="7133" cap="all">
                <a:solidFill>
                  <a:srgbClr val="FFFFFF"/>
                </a:solidFill>
                <a:latin typeface="+mn-lt"/>
                <a:ea typeface="+mn-ea"/>
                <a:cs typeface="+mn-cs"/>
                <a:sym typeface="DIN Condensed Bold"/>
              </a:defRPr>
            </a:pPr>
            <a:r>
              <a:rPr sz="5400"/>
              <a:t>Average wage :        $44890</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 name="Wages"/>
          <p:cNvSpPr txBox="1"/>
          <p:nvPr/>
        </p:nvSpPr>
        <p:spPr>
          <a:xfrm>
            <a:off x="498116" y="444621"/>
            <a:ext cx="21066840" cy="1201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80000"/>
              </a:lnSpc>
              <a:spcBef>
                <a:spcPts val="3900"/>
              </a:spcBef>
              <a:defRPr sz="8700" cap="all">
                <a:solidFill>
                  <a:schemeClr val="accent1"/>
                </a:solidFill>
                <a:latin typeface="+mn-lt"/>
                <a:ea typeface="+mn-ea"/>
                <a:cs typeface="+mn-cs"/>
                <a:sym typeface="DIN Condensed Bold"/>
              </a:defRPr>
            </a:lvl1pPr>
          </a:lstStyle>
          <a:p>
            <a:r>
              <a:t>Wages </a:t>
            </a:r>
          </a:p>
        </p:txBody>
      </p:sp>
      <p:pic>
        <p:nvPicPr>
          <p:cNvPr id="183" name="Image" descr="Image"/>
          <p:cNvPicPr>
            <a:picLocks/>
          </p:cNvPicPr>
          <p:nvPr/>
        </p:nvPicPr>
        <p:blipFill>
          <a:blip r:embed="rId2"/>
          <a:srcRect l="253" t="648" r="253"/>
          <a:stretch>
            <a:fillRect/>
          </a:stretch>
        </p:blipFill>
        <p:spPr>
          <a:xfrm>
            <a:off x="12102328" y="2660234"/>
            <a:ext cx="11420696" cy="10268492"/>
          </a:xfrm>
          <a:prstGeom prst="rect">
            <a:avLst/>
          </a:prstGeom>
          <a:ln w="12700">
            <a:miter lim="400000"/>
          </a:ln>
        </p:spPr>
      </p:pic>
      <p:pic>
        <p:nvPicPr>
          <p:cNvPr id="184" name="Image" descr="Image"/>
          <p:cNvPicPr>
            <a:picLocks noChangeAspect="1"/>
          </p:cNvPicPr>
          <p:nvPr/>
        </p:nvPicPr>
        <p:blipFill>
          <a:blip r:embed="rId3"/>
          <a:srcRect/>
          <a:stretch>
            <a:fillRect/>
          </a:stretch>
        </p:blipFill>
        <p:spPr>
          <a:xfrm>
            <a:off x="820576" y="8086286"/>
            <a:ext cx="9433215" cy="4895269"/>
          </a:xfrm>
          <a:prstGeom prst="rect">
            <a:avLst/>
          </a:prstGeom>
          <a:ln w="12700">
            <a:miter lim="400000"/>
          </a:ln>
        </p:spPr>
      </p:pic>
      <p:pic>
        <p:nvPicPr>
          <p:cNvPr id="185" name="Image" descr="Image"/>
          <p:cNvPicPr>
            <a:picLocks noChangeAspect="1"/>
          </p:cNvPicPr>
          <p:nvPr/>
        </p:nvPicPr>
        <p:blipFill>
          <a:blip r:embed="rId4"/>
          <a:stretch>
            <a:fillRect/>
          </a:stretch>
        </p:blipFill>
        <p:spPr>
          <a:xfrm>
            <a:off x="969404" y="2264516"/>
            <a:ext cx="9135674" cy="4795354"/>
          </a:xfrm>
          <a:prstGeom prst="rect">
            <a:avLst/>
          </a:prstGeom>
          <a:ln w="12700">
            <a:miter lim="400000"/>
          </a:ln>
        </p:spPr>
      </p:pic>
      <p:sp>
        <p:nvSpPr>
          <p:cNvPr id="186" name="Wages range"/>
          <p:cNvSpPr txBox="1"/>
          <p:nvPr/>
        </p:nvSpPr>
        <p:spPr>
          <a:xfrm>
            <a:off x="12418506" y="1583251"/>
            <a:ext cx="2927986" cy="736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80000"/>
              </a:lnSpc>
              <a:spcBef>
                <a:spcPts val="0"/>
              </a:spcBef>
              <a:defRPr sz="5000" cap="all">
                <a:solidFill>
                  <a:srgbClr val="C82606"/>
                </a:solidFill>
                <a:latin typeface="+mn-lt"/>
                <a:ea typeface="+mn-ea"/>
                <a:cs typeface="+mn-cs"/>
                <a:sym typeface="DIN Condensed Bold"/>
              </a:defRPr>
            </a:lvl1pPr>
          </a:lstStyle>
          <a:p>
            <a:r>
              <a:t>Wages range</a:t>
            </a:r>
          </a:p>
        </p:txBody>
      </p:sp>
      <p:sp>
        <p:nvSpPr>
          <p:cNvPr id="187" name="Wages Distribution"/>
          <p:cNvSpPr txBox="1"/>
          <p:nvPr/>
        </p:nvSpPr>
        <p:spPr>
          <a:xfrm>
            <a:off x="634320" y="1657172"/>
            <a:ext cx="4314191" cy="736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80000"/>
              </a:lnSpc>
              <a:spcBef>
                <a:spcPts val="0"/>
              </a:spcBef>
              <a:defRPr sz="5000" cap="all">
                <a:solidFill>
                  <a:srgbClr val="C82606"/>
                </a:solidFill>
                <a:latin typeface="+mn-lt"/>
                <a:ea typeface="+mn-ea"/>
                <a:cs typeface="+mn-cs"/>
                <a:sym typeface="DIN Condensed Bold"/>
              </a:defRPr>
            </a:lvl1pPr>
          </a:lstStyle>
          <a:p>
            <a:r>
              <a:t>Wages Distribution</a:t>
            </a:r>
          </a:p>
        </p:txBody>
      </p:sp>
      <p:sp>
        <p:nvSpPr>
          <p:cNvPr id="188" name="Employees Distribution"/>
          <p:cNvSpPr txBox="1"/>
          <p:nvPr/>
        </p:nvSpPr>
        <p:spPr>
          <a:xfrm>
            <a:off x="788428" y="7426044"/>
            <a:ext cx="5249546" cy="736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80000"/>
              </a:lnSpc>
              <a:spcBef>
                <a:spcPts val="0"/>
              </a:spcBef>
              <a:defRPr sz="5000" cap="all">
                <a:solidFill>
                  <a:srgbClr val="C82606"/>
                </a:solidFill>
                <a:latin typeface="+mn-lt"/>
                <a:ea typeface="+mn-ea"/>
                <a:cs typeface="+mn-cs"/>
                <a:sym typeface="DIN Condensed Bold"/>
              </a:defRPr>
            </a:lvl1pPr>
          </a:lstStyle>
          <a:p>
            <a:r>
              <a:t>Employees Distribution</a:t>
            </a:r>
          </a:p>
        </p:txBody>
      </p:sp>
    </p:spTree>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 name="wages in different positions"/>
          <p:cNvSpPr txBox="1"/>
          <p:nvPr/>
        </p:nvSpPr>
        <p:spPr>
          <a:xfrm>
            <a:off x="498116" y="444621"/>
            <a:ext cx="21066840" cy="1201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80000"/>
              </a:lnSpc>
              <a:spcBef>
                <a:spcPts val="3900"/>
              </a:spcBef>
              <a:defRPr sz="8700" cap="all">
                <a:solidFill>
                  <a:schemeClr val="accent1"/>
                </a:solidFill>
                <a:latin typeface="+mn-lt"/>
                <a:ea typeface="+mn-ea"/>
                <a:cs typeface="+mn-cs"/>
                <a:sym typeface="DIN Condensed Bold"/>
              </a:defRPr>
            </a:lvl1pPr>
          </a:lstStyle>
          <a:p>
            <a:r>
              <a:t>wages in different positions</a:t>
            </a:r>
          </a:p>
        </p:txBody>
      </p:sp>
      <p:pic>
        <p:nvPicPr>
          <p:cNvPr id="191" name="Image" descr="Image"/>
          <p:cNvPicPr>
            <a:picLocks noChangeAspect="1"/>
          </p:cNvPicPr>
          <p:nvPr/>
        </p:nvPicPr>
        <p:blipFill>
          <a:blip r:embed="rId2"/>
          <a:srcRect/>
          <a:stretch>
            <a:fillRect/>
          </a:stretch>
        </p:blipFill>
        <p:spPr>
          <a:xfrm>
            <a:off x="1323229" y="3232289"/>
            <a:ext cx="10121669" cy="7545244"/>
          </a:xfrm>
          <a:prstGeom prst="rect">
            <a:avLst/>
          </a:prstGeom>
          <a:ln w="12700">
            <a:miter lim="400000"/>
          </a:ln>
        </p:spPr>
      </p:pic>
      <p:sp>
        <p:nvSpPr>
          <p:cNvPr id="192" name="Top 10 Occupations"/>
          <p:cNvSpPr txBox="1"/>
          <p:nvPr/>
        </p:nvSpPr>
        <p:spPr>
          <a:xfrm>
            <a:off x="1302959" y="2127658"/>
            <a:ext cx="4340226" cy="736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80000"/>
              </a:lnSpc>
              <a:spcBef>
                <a:spcPts val="0"/>
              </a:spcBef>
              <a:defRPr sz="5000" cap="all">
                <a:solidFill>
                  <a:srgbClr val="C82606"/>
                </a:solidFill>
                <a:latin typeface="+mn-lt"/>
                <a:ea typeface="+mn-ea"/>
                <a:cs typeface="+mn-cs"/>
                <a:sym typeface="DIN Condensed Bold"/>
              </a:defRPr>
            </a:lvl1pPr>
          </a:lstStyle>
          <a:p>
            <a:r>
              <a:t>Top 10 Occupations </a:t>
            </a:r>
          </a:p>
        </p:txBody>
      </p:sp>
      <p:pic>
        <p:nvPicPr>
          <p:cNvPr id="193" name="Image" descr="Image"/>
          <p:cNvPicPr>
            <a:picLocks noChangeAspect="1"/>
          </p:cNvPicPr>
          <p:nvPr/>
        </p:nvPicPr>
        <p:blipFill>
          <a:blip r:embed="rId3"/>
          <a:srcRect l="246" r="2288"/>
          <a:stretch>
            <a:fillRect/>
          </a:stretch>
        </p:blipFill>
        <p:spPr>
          <a:xfrm>
            <a:off x="12982376" y="3346006"/>
            <a:ext cx="10611082" cy="7318043"/>
          </a:xfrm>
          <a:prstGeom prst="rect">
            <a:avLst/>
          </a:prstGeom>
          <a:ln w="12700">
            <a:miter lim="400000"/>
          </a:ln>
        </p:spPr>
      </p:pic>
      <p:sp>
        <p:nvSpPr>
          <p:cNvPr id="194" name="Bottom 10 occupations"/>
          <p:cNvSpPr txBox="1"/>
          <p:nvPr/>
        </p:nvSpPr>
        <p:spPr>
          <a:xfrm>
            <a:off x="12919529" y="2127658"/>
            <a:ext cx="5179061" cy="736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lnSpc>
                <a:spcPct val="80000"/>
              </a:lnSpc>
              <a:spcBef>
                <a:spcPts val="0"/>
              </a:spcBef>
              <a:defRPr sz="5000" cap="all">
                <a:solidFill>
                  <a:srgbClr val="C82606"/>
                </a:solidFill>
                <a:latin typeface="+mn-lt"/>
                <a:ea typeface="+mn-ea"/>
                <a:cs typeface="+mn-cs"/>
                <a:sym typeface="DIN Condensed Bold"/>
              </a:defRPr>
            </a:lvl1pPr>
          </a:lstStyle>
          <a:p>
            <a:r>
              <a:t>Bottom 10 occupations </a:t>
            </a:r>
          </a:p>
        </p:txBody>
      </p:sp>
    </p:spTree>
  </p:cSld>
  <p:clrMapOvr>
    <a:masterClrMapping/>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6" name="Wages in group occupations"/>
          <p:cNvSpPr txBox="1"/>
          <p:nvPr/>
        </p:nvSpPr>
        <p:spPr>
          <a:xfrm>
            <a:off x="498116" y="444621"/>
            <a:ext cx="21066840" cy="1201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nSpc>
                <a:spcPct val="80000"/>
              </a:lnSpc>
              <a:spcBef>
                <a:spcPts val="3900"/>
              </a:spcBef>
              <a:defRPr sz="8700" cap="all">
                <a:solidFill>
                  <a:schemeClr val="accent1"/>
                </a:solidFill>
                <a:latin typeface="+mn-lt"/>
                <a:ea typeface="+mn-ea"/>
                <a:cs typeface="+mn-cs"/>
                <a:sym typeface="DIN Condensed Bold"/>
              </a:defRPr>
            </a:lvl1pPr>
          </a:lstStyle>
          <a:p>
            <a:r>
              <a:t>Wages in group occupations</a:t>
            </a:r>
          </a:p>
        </p:txBody>
      </p:sp>
      <p:pic>
        <p:nvPicPr>
          <p:cNvPr id="197" name="Image" descr="Image"/>
          <p:cNvPicPr>
            <a:picLocks noChangeAspect="1"/>
          </p:cNvPicPr>
          <p:nvPr/>
        </p:nvPicPr>
        <p:blipFill>
          <a:blip r:embed="rId2"/>
          <a:srcRect l="2666"/>
          <a:stretch>
            <a:fillRect/>
          </a:stretch>
        </p:blipFill>
        <p:spPr>
          <a:xfrm>
            <a:off x="9259745" y="1704472"/>
            <a:ext cx="14860593" cy="5730630"/>
          </a:xfrm>
          <a:prstGeom prst="rect">
            <a:avLst/>
          </a:prstGeom>
          <a:ln w="12700">
            <a:miter lim="400000"/>
          </a:ln>
        </p:spPr>
      </p:pic>
      <p:pic>
        <p:nvPicPr>
          <p:cNvPr id="198" name="Image" descr="Image"/>
          <p:cNvPicPr>
            <a:picLocks noChangeAspect="1"/>
          </p:cNvPicPr>
          <p:nvPr/>
        </p:nvPicPr>
        <p:blipFill>
          <a:blip r:embed="rId3"/>
          <a:srcRect l="3254"/>
          <a:stretch>
            <a:fillRect/>
          </a:stretch>
        </p:blipFill>
        <p:spPr>
          <a:xfrm>
            <a:off x="9311459" y="7472362"/>
            <a:ext cx="14849597" cy="5680233"/>
          </a:xfrm>
          <a:prstGeom prst="rect">
            <a:avLst/>
          </a:prstGeom>
          <a:ln w="12700">
            <a:miter lim="400000"/>
          </a:ln>
        </p:spPr>
      </p:pic>
      <p:pic>
        <p:nvPicPr>
          <p:cNvPr id="199" name="Image" descr="Image"/>
          <p:cNvPicPr>
            <a:picLocks noChangeAspect="1"/>
          </p:cNvPicPr>
          <p:nvPr/>
        </p:nvPicPr>
        <p:blipFill>
          <a:blip r:embed="rId4"/>
          <a:stretch>
            <a:fillRect/>
          </a:stretch>
        </p:blipFill>
        <p:spPr>
          <a:xfrm>
            <a:off x="429526" y="1947624"/>
            <a:ext cx="8374877" cy="10822551"/>
          </a:xfrm>
          <a:prstGeom prst="rect">
            <a:avLst/>
          </a:prstGeom>
          <a:ln w="63500">
            <a:solidFill>
              <a:srgbClr val="EFF4F0"/>
            </a:solidFill>
            <a:miter lim="400000"/>
          </a:ln>
        </p:spPr>
      </p:pic>
    </p:spTree>
  </p:cSld>
  <p:clrMapOvr>
    <a:masterClrMapping/>
  </p:clrMapOvr>
  <mc:AlternateContent xmlns:mc="http://schemas.openxmlformats.org/markup-compatibility/2006">
    <mc:Choice xmlns:p14="http://schemas.microsoft.com/office/powerpoint/2010/main" Requires="p14">
      <p:transition spd="slow" p14:dur="2000">
        <p:push dir="r"/>
      </p:transition>
    </mc:Choice>
    <mc:Fallback>
      <p:transition spd="slow">
        <p:push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Image" descr="Image"/>
          <p:cNvPicPr>
            <a:picLocks noGrp="1"/>
          </p:cNvPicPr>
          <p:nvPr>
            <p:ph type="pic" idx="14"/>
          </p:nvPr>
        </p:nvPicPr>
        <p:blipFill>
          <a:blip r:embed="rId2"/>
          <a:srcRect l="717" r="1760" b="1042"/>
          <a:stretch>
            <a:fillRect/>
          </a:stretch>
        </p:blipFill>
        <p:spPr>
          <a:xfrm>
            <a:off x="936585" y="2681306"/>
            <a:ext cx="10946809" cy="9056608"/>
          </a:xfrm>
          <a:prstGeom prst="rect">
            <a:avLst/>
          </a:prstGeom>
        </p:spPr>
      </p:pic>
      <p:sp>
        <p:nvSpPr>
          <p:cNvPr id="204" name="Position of dairy industry in the usa economy 2017"/>
          <p:cNvSpPr txBox="1">
            <a:spLocks noGrp="1"/>
          </p:cNvSpPr>
          <p:nvPr>
            <p:ph type="title"/>
          </p:nvPr>
        </p:nvSpPr>
        <p:spPr>
          <a:xfrm>
            <a:off x="762000" y="685800"/>
            <a:ext cx="17323339" cy="1016000"/>
          </a:xfrm>
          <a:prstGeom prst="rect">
            <a:avLst/>
          </a:prstGeom>
        </p:spPr>
        <p:txBody>
          <a:bodyPr lIns="50800" tIns="50800" rIns="50800" bIns="50800" anchor="t">
            <a:normAutofit/>
          </a:bodyPr>
          <a:lstStyle>
            <a:lvl1pPr defTabSz="495300">
              <a:spcBef>
                <a:spcPts val="2300"/>
              </a:spcBef>
              <a:defRPr sz="5220"/>
            </a:lvl1pPr>
          </a:lstStyle>
          <a:p>
            <a:r>
              <a:rPr sz="5200"/>
              <a:t>Position of dairy industry in the </a:t>
            </a:r>
            <a:r>
              <a:rPr lang="en-US" sz="5200"/>
              <a:t>us</a:t>
            </a:r>
            <a:r>
              <a:rPr sz="5200"/>
              <a:t> economy 2017</a:t>
            </a:r>
          </a:p>
        </p:txBody>
      </p:sp>
      <p:pic>
        <p:nvPicPr>
          <p:cNvPr id="205" name="Image" descr="Image"/>
          <p:cNvPicPr>
            <a:picLocks/>
          </p:cNvPicPr>
          <p:nvPr/>
        </p:nvPicPr>
        <p:blipFill>
          <a:blip r:embed="rId3"/>
          <a:srcRect t="891" b="891"/>
          <a:stretch>
            <a:fillRect/>
          </a:stretch>
        </p:blipFill>
        <p:spPr>
          <a:xfrm>
            <a:off x="12560675" y="2681306"/>
            <a:ext cx="10946952" cy="90566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AD3A-4156-434C-AAF4-AB2A7331ED5A}"/>
              </a:ext>
            </a:extLst>
          </p:cNvPr>
          <p:cNvSpPr>
            <a:spLocks noGrp="1"/>
          </p:cNvSpPr>
          <p:nvPr>
            <p:ph type="title"/>
          </p:nvPr>
        </p:nvSpPr>
        <p:spPr>
          <a:xfrm>
            <a:off x="730559" y="9042400"/>
            <a:ext cx="22138200" cy="4580759"/>
          </a:xfrm>
        </p:spPr>
        <p:txBody>
          <a:bodyPr lIns="50800" tIns="50800" rIns="50800" bIns="50800" anchor="t">
            <a:normAutofit/>
          </a:bodyPr>
          <a:lstStyle/>
          <a:p>
            <a:r>
              <a:rPr lang="en-US" sz="8000"/>
              <a:t>Challenges</a:t>
            </a:r>
          </a:p>
        </p:txBody>
      </p:sp>
      <p:sp>
        <p:nvSpPr>
          <p:cNvPr id="3" name="Text Placeholder 2">
            <a:extLst>
              <a:ext uri="{FF2B5EF4-FFF2-40B4-BE49-F238E27FC236}">
                <a16:creationId xmlns:a16="http://schemas.microsoft.com/office/drawing/2014/main" id="{9F5B57D4-11F8-4C1E-9808-F352063B745F}"/>
              </a:ext>
            </a:extLst>
          </p:cNvPr>
          <p:cNvSpPr>
            <a:spLocks noGrp="1"/>
          </p:cNvSpPr>
          <p:nvPr>
            <p:ph type="body" sz="quarter" idx="1"/>
          </p:nvPr>
        </p:nvSpPr>
        <p:spPr>
          <a:xfrm>
            <a:off x="708363" y="5994400"/>
            <a:ext cx="23211002" cy="2540000"/>
          </a:xfrm>
        </p:spPr>
        <p:txBody>
          <a:bodyPr/>
          <a:lstStyle/>
          <a:p>
            <a:r>
              <a:rPr lang="en-US"/>
              <a:t>Dairy Farms and Farm living in the US</a:t>
            </a:r>
          </a:p>
        </p:txBody>
      </p:sp>
    </p:spTree>
    <p:extLst>
      <p:ext uri="{BB962C8B-B14F-4D97-AF65-F5344CB8AC3E}">
        <p14:creationId xmlns:p14="http://schemas.microsoft.com/office/powerpoint/2010/main" val="2534322402"/>
      </p:ext>
    </p:extLst>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78E9BB1249F74BA9E41F65CD3D259E" ma:contentTypeVersion="2" ma:contentTypeDescription="Create a new document." ma:contentTypeScope="" ma:versionID="d93353a0eaa5bde3c47440519b1eebb6">
  <xsd:schema xmlns:xsd="http://www.w3.org/2001/XMLSchema" xmlns:xs="http://www.w3.org/2001/XMLSchema" xmlns:p="http://schemas.microsoft.com/office/2006/metadata/properties" xmlns:ns2="f8e105bb-abd0-47d4-a592-ae01721cfcca" targetNamespace="http://schemas.microsoft.com/office/2006/metadata/properties" ma:root="true" ma:fieldsID="f2844e1cf87d01592aad9eefd395edf9" ns2:_="">
    <xsd:import namespace="f8e105bb-abd0-47d4-a592-ae01721cfcc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105bb-abd0-47d4-a592-ae01721cfc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068B43-E83D-4C4B-8C53-B1E4BF7AACE9}">
  <ds:schemaRefs>
    <ds:schemaRef ds:uri="f8e105bb-abd0-47d4-a592-ae01721cfc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5BFBF60-9C5E-4116-B4D8-1C347A52FC3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BFFC574-8962-4D37-BE25-DB05898C81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33</Slides>
  <Notes>12</Notes>
  <HiddenSlides>1</HiddenSlide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New_Template7</vt:lpstr>
      <vt:lpstr>New_Template7</vt:lpstr>
      <vt:lpstr>PowerPoint Presentation</vt:lpstr>
      <vt:lpstr>Topics</vt:lpstr>
      <vt:lpstr>Dairy’s economic outlook   2017</vt:lpstr>
      <vt:lpstr>Wages and Employment</vt:lpstr>
      <vt:lpstr>PowerPoint Presentation</vt:lpstr>
      <vt:lpstr>PowerPoint Presentation</vt:lpstr>
      <vt:lpstr>PowerPoint Presentation</vt:lpstr>
      <vt:lpstr>Position of dairy industry in the us economy 2017</vt:lpstr>
      <vt:lpstr>Challenges</vt:lpstr>
      <vt:lpstr>Introduction</vt:lpstr>
      <vt:lpstr>Challenges</vt:lpstr>
      <vt:lpstr>Challenges</vt:lpstr>
      <vt:lpstr>As a result....</vt:lpstr>
      <vt:lpstr> Women Operated</vt:lpstr>
      <vt:lpstr>Introduction</vt:lpstr>
      <vt:lpstr>PowerPoint Presentation</vt:lpstr>
      <vt:lpstr>Perpetual Gender Bias</vt:lpstr>
      <vt:lpstr>PowerPoint Presentation</vt:lpstr>
      <vt:lpstr>PowerPoint Presentation</vt:lpstr>
      <vt:lpstr>PowerPoint Presentation</vt:lpstr>
      <vt:lpstr>Conclusion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Trends in STOCKS: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Wages and employment</dc:title>
  <cp:revision>1</cp:revision>
  <dcterms:modified xsi:type="dcterms:W3CDTF">2020-04-29T21:46:28Z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0x0101005378E9BB1249F74BA9E41F65CD3D259E</vt:lpwstr>
  </property>
</Properties>
</file>